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B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0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35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CFD02-6D21-6B42-A6C0-170095467AF6}" type="datetimeFigureOut">
              <a:rPr lang="en-US" smtClean="0"/>
              <a:t>4/11/25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58F57-3BD0-964E-BB1D-BE7F042A5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29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1pPr>
    <a:lvl2pPr marL="318394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2pPr>
    <a:lvl3pPr marL="636788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3pPr>
    <a:lvl4pPr marL="955182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4pPr>
    <a:lvl5pPr marL="1273576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5pPr>
    <a:lvl6pPr marL="1591970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6pPr>
    <a:lvl7pPr marL="1910364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7pPr>
    <a:lvl8pPr marL="2228759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8pPr>
    <a:lvl9pPr marL="2547153" algn="l" defTabSz="636788" rtl="0" eaLnBrk="1" latinLnBrk="0" hangingPunct="1">
      <a:defRPr sz="8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29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172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057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6906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984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543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39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43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636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95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37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211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44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20606A-0101-7B01-D651-4740F0B97BA8}"/>
              </a:ext>
            </a:extLst>
          </p:cNvPr>
          <p:cNvSpPr txBox="1"/>
          <p:nvPr/>
        </p:nvSpPr>
        <p:spPr>
          <a:xfrm>
            <a:off x="1189707" y="5476445"/>
            <a:ext cx="48242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Add your text here…</a:t>
            </a:r>
          </a:p>
          <a:p>
            <a:endParaRPr lang="en-US" sz="1100" dirty="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Aenean sed ligula a libero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tincidunt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tristique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sed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eget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erat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. Maecenas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venenatis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sit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amet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odio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id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congue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.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Aliquam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sed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dapibus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sem.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9FE7703-DD50-5FF5-9D61-6006140EC2B5}"/>
              </a:ext>
            </a:extLst>
          </p:cNvPr>
          <p:cNvSpPr txBox="1"/>
          <p:nvPr/>
        </p:nvSpPr>
        <p:spPr>
          <a:xfrm>
            <a:off x="1189706" y="3020596"/>
            <a:ext cx="53929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Roboto" panose="02000000000000000000" pitchFamily="2" charset="0"/>
                <a:ea typeface="Roboto" panose="02000000000000000000" pitchFamily="2" charset="0"/>
              </a:rPr>
              <a:t>In </a:t>
            </a:r>
            <a:r>
              <a:rPr lang="en-US" sz="1100" i="1" dirty="0">
                <a:latin typeface="Roboto" panose="02000000000000000000" pitchFamily="2" charset="0"/>
                <a:ea typeface="Roboto" panose="02000000000000000000" pitchFamily="2" charset="0"/>
              </a:rPr>
              <a:t>FIRST</a:t>
            </a:r>
            <a:r>
              <a:rPr lang="en-US" sz="1100" baseline="30000" dirty="0"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1100" dirty="0">
                <a:latin typeface="Roboto" panose="02000000000000000000" pitchFamily="2" charset="0"/>
                <a:ea typeface="Roboto" panose="02000000000000000000" pitchFamily="2" charset="0"/>
              </a:rPr>
              <a:t> Robotics Competition, teams of students are challenged to design, build, and program robots and compete for awards. Teams also create a team identity, raise funds, hone teamwork skills, and advance respect and appreciation for STEM within the local community.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79333B-D390-CDDA-9264-1AF91F3E7DDA}"/>
              </a:ext>
            </a:extLst>
          </p:cNvPr>
          <p:cNvSpPr txBox="1"/>
          <p:nvPr/>
        </p:nvSpPr>
        <p:spPr>
          <a:xfrm>
            <a:off x="1189706" y="3910001"/>
            <a:ext cx="453133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latin typeface="Roboto" panose="02000000000000000000" pitchFamily="2" charset="0"/>
                <a:ea typeface="Roboto" panose="02000000000000000000" pitchFamily="2" charset="0"/>
              </a:rPr>
              <a:t>Join our team today - no experience needed!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04CAD7-7350-3326-1E86-5559DB28559F}"/>
              </a:ext>
            </a:extLst>
          </p:cNvPr>
          <p:cNvSpPr txBox="1"/>
          <p:nvPr/>
        </p:nvSpPr>
        <p:spPr>
          <a:xfrm>
            <a:off x="1189707" y="4292297"/>
            <a:ext cx="5392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Roboto" panose="02000000000000000000" pitchFamily="2" charset="0"/>
                <a:ea typeface="Roboto" panose="02000000000000000000" pitchFamily="2" charset="0"/>
              </a:rPr>
              <a:t>Find out what the new archaeology-inspired game is and brainstorm ideas with our team on how to compete.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Roboto" panose="02000000000000000000" pitchFamily="2" charset="0"/>
                <a:ea typeface="Roboto" panose="02000000000000000000" pitchFamily="2" charset="0"/>
              </a:rPr>
              <a:t>Help design, build, or program a robot.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Roboto" panose="02000000000000000000" pitchFamily="2" charset="0"/>
                <a:ea typeface="Roboto" panose="02000000000000000000" pitchFamily="2" charset="0"/>
              </a:rPr>
              <a:t>Compete at events with teams from across the world.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Roboto" panose="02000000000000000000" pitchFamily="2" charset="0"/>
                <a:ea typeface="Roboto" panose="02000000000000000000" pitchFamily="2" charset="0"/>
              </a:rPr>
              <a:t>Tap into education and scholarship opportunities and career connections.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00" dirty="0">
                <a:latin typeface="Roboto" panose="02000000000000000000" pitchFamily="2" charset="0"/>
                <a:ea typeface="Roboto" panose="02000000000000000000" pitchFamily="2" charset="0"/>
              </a:rPr>
              <a:t>Plan outreach events, develop marketing plans, fundraise, and more!</a:t>
            </a:r>
          </a:p>
        </p:txBody>
      </p:sp>
    </p:spTree>
    <p:extLst>
      <p:ext uri="{BB962C8B-B14F-4D97-AF65-F5344CB8AC3E}">
        <p14:creationId xmlns:p14="http://schemas.microsoft.com/office/powerpoint/2010/main" val="1458496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20606A-0101-7B01-D651-4740F0B97BA8}"/>
              </a:ext>
            </a:extLst>
          </p:cNvPr>
          <p:cNvSpPr txBox="1"/>
          <p:nvPr/>
        </p:nvSpPr>
        <p:spPr>
          <a:xfrm>
            <a:off x="1233668" y="4225735"/>
            <a:ext cx="514697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Add your text here…</a:t>
            </a:r>
          </a:p>
          <a:p>
            <a:endParaRPr lang="en-US" sz="1100" dirty="0">
              <a:latin typeface="Roboto Medium" panose="02000000000000000000" pitchFamily="2" charset="0"/>
              <a:ea typeface="Roboto Medium" panose="02000000000000000000" pitchFamily="2" charset="0"/>
            </a:endParaRPr>
          </a:p>
          <a:p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Aenean sed ligula a libero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tincidunt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tristique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sed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eget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erat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. Maecenas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venenatis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sit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amet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odio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id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congue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.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Aliquam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sed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dapibus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sem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, et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tincidunt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tellus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.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Phasellus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lacinia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nisl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sit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amet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arcu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feugiat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 </a:t>
            </a:r>
            <a:r>
              <a:rPr lang="en-US" sz="11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aliquet</a:t>
            </a:r>
            <a:r>
              <a:rPr lang="en-US" sz="1100" dirty="0">
                <a:latin typeface="Roboto Medium" panose="02000000000000000000" pitchFamily="2" charset="0"/>
                <a:ea typeface="Roboto Medium" panose="02000000000000000000" pitchFamily="2" charset="0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C58937-711C-8ED7-C979-C17C2F10A608}"/>
              </a:ext>
            </a:extLst>
          </p:cNvPr>
          <p:cNvSpPr txBox="1"/>
          <p:nvPr/>
        </p:nvSpPr>
        <p:spPr>
          <a:xfrm>
            <a:off x="1233668" y="3060320"/>
            <a:ext cx="530506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>
                <a:latin typeface="Roboto" panose="02000000000000000000" pitchFamily="2" charset="0"/>
                <a:ea typeface="Roboto" panose="02000000000000000000" pitchFamily="2" charset="0"/>
              </a:rPr>
              <a:t>FIRST</a:t>
            </a:r>
            <a:r>
              <a:rPr lang="en-US" sz="1100" baseline="30000" dirty="0"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1100" dirty="0">
                <a:latin typeface="Roboto" panose="02000000000000000000" pitchFamily="2" charset="0"/>
                <a:ea typeface="Roboto" panose="02000000000000000000" pitchFamily="2" charset="0"/>
              </a:rPr>
              <a:t> Robotics Competition is the ultimate Sport for the </a:t>
            </a:r>
            <a:r>
              <a:rPr lang="en-US" sz="1100" dirty="0" err="1">
                <a:latin typeface="Roboto" panose="02000000000000000000" pitchFamily="2" charset="0"/>
                <a:ea typeface="Roboto" panose="02000000000000000000" pitchFamily="2" charset="0"/>
              </a:rPr>
              <a:t>Mind</a:t>
            </a:r>
            <a:r>
              <a:rPr lang="en-US" sz="1100" baseline="30000" dirty="0" err="1">
                <a:latin typeface="Roboto" panose="02000000000000000000" pitchFamily="2" charset="0"/>
                <a:ea typeface="Roboto" panose="02000000000000000000" pitchFamily="2" charset="0"/>
              </a:rPr>
              <a:t>TM</a:t>
            </a:r>
            <a:r>
              <a:rPr lang="en-US" sz="1100" dirty="0">
                <a:latin typeface="Roboto" panose="02000000000000000000" pitchFamily="2" charset="0"/>
                <a:ea typeface="Roboto" panose="02000000000000000000" pitchFamily="2" charset="0"/>
              </a:rPr>
              <a:t>, where imagination and innovation come together. By combining the excitement of sport with the rigors of science and technology, teams are challenged to create a team identity, hone teamwork skills, and build and program robots to perform tasks against other teams.</a:t>
            </a:r>
          </a:p>
        </p:txBody>
      </p:sp>
    </p:spTree>
    <p:extLst>
      <p:ext uri="{BB962C8B-B14F-4D97-AF65-F5344CB8AC3E}">
        <p14:creationId xmlns:p14="http://schemas.microsoft.com/office/powerpoint/2010/main" val="3687942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530A68EFD17D48950E84BD598DC437" ma:contentTypeVersion="14" ma:contentTypeDescription="Create a new document." ma:contentTypeScope="" ma:versionID="11f8c389ba70db3419c02c7103570f99">
  <xsd:schema xmlns:xsd="http://www.w3.org/2001/XMLSchema" xmlns:xs="http://www.w3.org/2001/XMLSchema" xmlns:p="http://schemas.microsoft.com/office/2006/metadata/properties" xmlns:ns2="00371c52-833b-400f-ba1d-3599a71f02d7" xmlns:ns3="d7171e60-d71e-4106-a8b9-6506c21092ae" targetNamespace="http://schemas.microsoft.com/office/2006/metadata/properties" ma:root="true" ma:fieldsID="cb4fcf96f3018154d94d9e70be468014" ns2:_="" ns3:_="">
    <xsd:import namespace="00371c52-833b-400f-ba1d-3599a71f02d7"/>
    <xsd:import namespace="d7171e60-d71e-4106-a8b9-6506c21092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371c52-833b-400f-ba1d-3599a71f02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171e60-d71e-4106-a8b9-6506c21092ae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c87c93e5-97d2-4f50-abfb-d0fa337f7335}" ma:internalName="TaxCatchAll" ma:showField="CatchAllData" ma:web="d7171e60-d71e-4106-a8b9-6506c21092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0371c52-833b-400f-ba1d-3599a71f02d7">
      <Terms xmlns="http://schemas.microsoft.com/office/infopath/2007/PartnerControls"/>
    </lcf76f155ced4ddcb4097134ff3c332f>
    <TaxCatchAll xmlns="d7171e60-d71e-4106-a8b9-6506c21092ae" xsi:nil="true"/>
  </documentManagement>
</p:properties>
</file>

<file path=customXml/itemProps1.xml><?xml version="1.0" encoding="utf-8"?>
<ds:datastoreItem xmlns:ds="http://schemas.openxmlformats.org/officeDocument/2006/customXml" ds:itemID="{6B516ACC-BFBC-417C-A0C3-B8119230227B}"/>
</file>

<file path=customXml/itemProps2.xml><?xml version="1.0" encoding="utf-8"?>
<ds:datastoreItem xmlns:ds="http://schemas.openxmlformats.org/officeDocument/2006/customXml" ds:itemID="{E0D4A2FB-7CB9-4AF3-AFB1-DCC48707613A}"/>
</file>

<file path=customXml/itemProps3.xml><?xml version="1.0" encoding="utf-8"?>
<ds:datastoreItem xmlns:ds="http://schemas.openxmlformats.org/officeDocument/2006/customXml" ds:itemID="{F0BCC469-B937-44B7-8BEA-678D089CF5F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250</Words>
  <Application>Microsoft Macintosh PowerPoint</Application>
  <PresentationFormat>Custom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Roboto</vt:lpstr>
      <vt:lpstr>Roboto Medium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Kraynik</dc:creator>
  <cp:lastModifiedBy>Jeff Kraynik</cp:lastModifiedBy>
  <cp:revision>14</cp:revision>
  <dcterms:created xsi:type="dcterms:W3CDTF">2022-05-31T18:32:21Z</dcterms:created>
  <dcterms:modified xsi:type="dcterms:W3CDTF">2025-04-11T22:28:32Z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0x01010014530A68EFD17D48950E84BD598DC437</vt:lpwstr>
  </property>
</Properties>
</file>