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34"/>
    <p:restoredTop sz="94694"/>
  </p:normalViewPr>
  <p:slideViewPr>
    <p:cSldViewPr snapToGrid="0" snapToObjects="1">
      <p:cViewPr varScale="1">
        <p:scale>
          <a:sx n="47" d="100"/>
          <a:sy n="47" d="100"/>
        </p:scale>
        <p:origin x="75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4/11/25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39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466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20606A-0101-7B01-D651-4740F0B97BA8}"/>
              </a:ext>
            </a:extLst>
          </p:cNvPr>
          <p:cNvSpPr txBox="1"/>
          <p:nvPr/>
        </p:nvSpPr>
        <p:spPr>
          <a:xfrm>
            <a:off x="1188619" y="8347722"/>
            <a:ext cx="7305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Add your text here…</a:t>
            </a:r>
          </a:p>
          <a:p>
            <a:endParaRPr lang="en-US" dirty="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Aenean sed ligula a libero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tincidunt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tristique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eget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erat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. Maecenas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venenatis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sit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amet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odio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id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congue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.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Aliquam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dapibus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3FFE9D-0835-11F0-6AB1-1F675AB1D850}"/>
              </a:ext>
            </a:extLst>
          </p:cNvPr>
          <p:cNvSpPr txBox="1"/>
          <p:nvPr/>
        </p:nvSpPr>
        <p:spPr>
          <a:xfrm>
            <a:off x="1148491" y="3914274"/>
            <a:ext cx="7761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In </a:t>
            </a:r>
            <a:r>
              <a:rPr lang="en-US" i="1" dirty="0"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baseline="30000" dirty="0"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Robotics Competition, teams of students are challenged to design, build, and program robots and compete for awards. Teams also create a team identity, raise funds, hone teamwork skills, and advance respect and appreciation for STEM within the local community.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FAD25-C6D9-E34C-89C9-01721F511CE0}"/>
              </a:ext>
            </a:extLst>
          </p:cNvPr>
          <p:cNvSpPr txBox="1"/>
          <p:nvPr/>
        </p:nvSpPr>
        <p:spPr>
          <a:xfrm>
            <a:off x="1148491" y="5375565"/>
            <a:ext cx="77614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latin typeface="Roboto" panose="02000000000000000000" pitchFamily="2" charset="0"/>
                <a:ea typeface="Roboto" panose="02000000000000000000" pitchFamily="2" charset="0"/>
              </a:rPr>
              <a:t>Join our team today - no experience needed!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DF29ED-50FD-4DC1-A62B-73F40A7A300D}"/>
              </a:ext>
            </a:extLst>
          </p:cNvPr>
          <p:cNvSpPr txBox="1"/>
          <p:nvPr/>
        </p:nvSpPr>
        <p:spPr>
          <a:xfrm>
            <a:off x="1148492" y="5853911"/>
            <a:ext cx="64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Find out what the new archaeology-inspired game is and brainstorm ideas with our team on how to compete.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Help design, build, or program a robot.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Compete at events with teams from across the world.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Tap into education and scholarship opportunities and career connections.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Plan outreach events, develop marketing plans, fundraise, and more!</a:t>
            </a:r>
          </a:p>
        </p:txBody>
      </p:sp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58EC24-8E04-4149-657C-2F4A4B518572}"/>
              </a:ext>
            </a:extLst>
          </p:cNvPr>
          <p:cNvSpPr txBox="1"/>
          <p:nvPr/>
        </p:nvSpPr>
        <p:spPr>
          <a:xfrm>
            <a:off x="1188619" y="5715362"/>
            <a:ext cx="7305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Add your text here…</a:t>
            </a:r>
          </a:p>
          <a:p>
            <a:endParaRPr lang="en-US" dirty="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Aenean sed ligula a libero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tincidunt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tristique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eget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erat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. Maecenas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venenatis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sit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amet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odio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id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congue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.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Aliquam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dapibus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AD001B-9C82-B206-EA06-68BD4B31FDA2}"/>
              </a:ext>
            </a:extLst>
          </p:cNvPr>
          <p:cNvSpPr txBox="1"/>
          <p:nvPr/>
        </p:nvSpPr>
        <p:spPr>
          <a:xfrm>
            <a:off x="1148491" y="3914274"/>
            <a:ext cx="77614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baseline="30000" dirty="0"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Robotics Competition is the ultimate Sport for the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Mind</a:t>
            </a:r>
            <a:r>
              <a:rPr lang="en-US" baseline="30000" dirty="0" err="1">
                <a:latin typeface="Roboto" panose="02000000000000000000" pitchFamily="2" charset="0"/>
                <a:ea typeface="Roboto" panose="02000000000000000000" pitchFamily="2" charset="0"/>
              </a:rPr>
              <a:t>TM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where imagination and innovation come together. By combining the excitement of sport with the rigors of science and technology, teams are challenged to create a team identity, hone teamwork skills, and build and program robots to perform tasks against other teams.</a:t>
            </a:r>
          </a:p>
        </p:txBody>
      </p:sp>
    </p:spTree>
    <p:extLst>
      <p:ext uri="{BB962C8B-B14F-4D97-AF65-F5344CB8AC3E}">
        <p14:creationId xmlns:p14="http://schemas.microsoft.com/office/powerpoint/2010/main" val="368794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Props1.xml><?xml version="1.0" encoding="utf-8"?>
<ds:datastoreItem xmlns:ds="http://schemas.openxmlformats.org/officeDocument/2006/customXml" ds:itemID="{1D8F575B-4B0A-433D-A7D9-02C283B13C1D}"/>
</file>

<file path=customXml/itemProps2.xml><?xml version="1.0" encoding="utf-8"?>
<ds:datastoreItem xmlns:ds="http://schemas.openxmlformats.org/officeDocument/2006/customXml" ds:itemID="{AA631CA8-86F8-4E67-B77A-3BF3D275B41A}"/>
</file>

<file path=customXml/itemProps3.xml><?xml version="1.0" encoding="utf-8"?>
<ds:datastoreItem xmlns:ds="http://schemas.openxmlformats.org/officeDocument/2006/customXml" ds:itemID="{3322E995-4B45-4027-9D68-BDEDE94C543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237</Words>
  <Application>Microsoft Macintosh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</vt:lpstr>
      <vt:lpstr>Roboto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Jeff Kraynik</cp:lastModifiedBy>
  <cp:revision>14</cp:revision>
  <dcterms:created xsi:type="dcterms:W3CDTF">2022-05-31T18:32:21Z</dcterms:created>
  <dcterms:modified xsi:type="dcterms:W3CDTF">2025-04-11T22:29:21Z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