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sldIdLst>
    <p:sldId id="256" r:id="rId2"/>
    <p:sldId id="257" r:id="rId3"/>
  </p:sldIdLst>
  <p:sldSz cx="10058400" cy="77724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2"/>
    <p:restoredTop sz="94719"/>
  </p:normalViewPr>
  <p:slideViewPr>
    <p:cSldViewPr snapToGrid="0">
      <p:cViewPr>
        <p:scale>
          <a:sx n="100" d="100"/>
          <a:sy n="100" d="100"/>
        </p:scale>
        <p:origin x="952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820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139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96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3194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79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>
                    <a:tint val="82000"/>
                  </a:schemeClr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82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82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542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267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065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148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979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759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187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78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33D940-112E-19F9-B3B9-1F8EBAE64460}"/>
              </a:ext>
            </a:extLst>
          </p:cNvPr>
          <p:cNvSpPr txBox="1"/>
          <p:nvPr/>
        </p:nvSpPr>
        <p:spPr>
          <a:xfrm>
            <a:off x="0" y="4635500"/>
            <a:ext cx="100584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0" b="1" dirty="0">
                <a:latin typeface="Roboto" panose="02000000000000000000" pitchFamily="2" charset="0"/>
                <a:ea typeface="Roboto" panose="02000000000000000000" pitchFamily="2" charset="0"/>
              </a:rPr>
              <a:t>Your Name Here</a:t>
            </a:r>
          </a:p>
        </p:txBody>
      </p:sp>
    </p:spTree>
    <p:extLst>
      <p:ext uri="{BB962C8B-B14F-4D97-AF65-F5344CB8AC3E}">
        <p14:creationId xmlns:p14="http://schemas.microsoft.com/office/powerpoint/2010/main" val="1942783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12514B-E127-509A-C739-6C818DB55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A14067-3D12-2A19-E517-805E278BEF60}"/>
              </a:ext>
            </a:extLst>
          </p:cNvPr>
          <p:cNvSpPr txBox="1"/>
          <p:nvPr/>
        </p:nvSpPr>
        <p:spPr>
          <a:xfrm>
            <a:off x="0" y="4635500"/>
            <a:ext cx="100584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0" b="1" dirty="0">
                <a:latin typeface="Roboto" panose="02000000000000000000" pitchFamily="2" charset="0"/>
                <a:ea typeface="Roboto" panose="02000000000000000000" pitchFamily="2" charset="0"/>
              </a:rPr>
              <a:t>Your Name Here</a:t>
            </a:r>
          </a:p>
        </p:txBody>
      </p:sp>
    </p:spTree>
    <p:extLst>
      <p:ext uri="{BB962C8B-B14F-4D97-AF65-F5344CB8AC3E}">
        <p14:creationId xmlns:p14="http://schemas.microsoft.com/office/powerpoint/2010/main" val="1527532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1DB571B2A3F2438EA9F411053F828A" ma:contentTypeVersion="18" ma:contentTypeDescription="Create a new document." ma:contentTypeScope="" ma:versionID="bb0575ff278a79431fffb7a39690cc27">
  <xsd:schema xmlns:xsd="http://www.w3.org/2001/XMLSchema" xmlns:xs="http://www.w3.org/2001/XMLSchema" xmlns:p="http://schemas.microsoft.com/office/2006/metadata/properties" xmlns:ns2="7caf78fb-f71c-4a6f-8d9d-8e46613456e0" xmlns:ns3="48f12688-8fd6-47b2-a22c-5b60723771af" xmlns:ns4="0bfdc619-4bd5-4a26-8e37-4be4446dc23a" targetNamespace="http://schemas.microsoft.com/office/2006/metadata/properties" ma:root="true" ma:fieldsID="ad0001fa61a71d5f3da13e3359ffa962" ns2:_="" ns3:_="" ns4:_="">
    <xsd:import namespace="7caf78fb-f71c-4a6f-8d9d-8e46613456e0"/>
    <xsd:import namespace="48f12688-8fd6-47b2-a22c-5b60723771af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af78fb-f71c-4a6f-8d9d-8e46613456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f12688-8fd6-47b2-a22c-5b60723771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d815059e-35cc-450c-a647-f5de51f7feb6}" ma:internalName="TaxCatchAll" ma:showField="CatchAllData" ma:web="48f12688-8fd6-47b2-a22c-5b60723771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caf78fb-f71c-4a6f-8d9d-8e46613456e0">
      <Terms xmlns="http://schemas.microsoft.com/office/infopath/2007/PartnerControls"/>
    </lcf76f155ced4ddcb4097134ff3c332f>
    <TaxCatchAll xmlns="0bfdc619-4bd5-4a26-8e37-4be4446dc23a" xsi:nil="true"/>
  </documentManagement>
</p:properties>
</file>

<file path=customXml/itemProps1.xml><?xml version="1.0" encoding="utf-8"?>
<ds:datastoreItem xmlns:ds="http://schemas.openxmlformats.org/officeDocument/2006/customXml" ds:itemID="{1DE5ED86-C29C-45A0-8C47-77BFB16CD65B}"/>
</file>

<file path=customXml/itemProps2.xml><?xml version="1.0" encoding="utf-8"?>
<ds:datastoreItem xmlns:ds="http://schemas.openxmlformats.org/officeDocument/2006/customXml" ds:itemID="{246DB9D5-18F7-4B01-B7E0-5A182AB44493}"/>
</file>

<file path=customXml/itemProps3.xml><?xml version="1.0" encoding="utf-8"?>
<ds:datastoreItem xmlns:ds="http://schemas.openxmlformats.org/officeDocument/2006/customXml" ds:itemID="{4A79B916-932E-4B8F-87E1-0238EA2F58F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6</Words>
  <Application>Microsoft Macintosh PowerPoint</Application>
  <PresentationFormat>Custom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Roboto</vt:lpstr>
      <vt:lpstr>Office Theme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Jeff Kraynik</cp:lastModifiedBy>
  <cp:revision>3</cp:revision>
  <dcterms:created xsi:type="dcterms:W3CDTF">2025-12-16T19:20:35Z</dcterms:created>
  <dcterms:modified xsi:type="dcterms:W3CDTF">2025-12-16T20:11:04Z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0x010100741DB571B2A3F2438EA9F411053F828A</vt:lpwstr>
  </property>
</Properties>
</file>