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sldIdLst>
    <p:sldId id="256" r:id="rId2"/>
    <p:sldId id="257" r:id="rId3"/>
  </p:sldIdLst>
  <p:sldSz cx="10688638" cy="756285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7"/>
    <p:restoredTop sz="94715"/>
  </p:normalViewPr>
  <p:slideViewPr>
    <p:cSldViewPr snapToGrid="0">
      <p:cViewPr>
        <p:scale>
          <a:sx n="100" d="100"/>
          <a:sy n="100" d="100"/>
        </p:scale>
        <p:origin x="672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1237717"/>
            <a:ext cx="9085342" cy="2632992"/>
          </a:xfrm>
        </p:spPr>
        <p:txBody>
          <a:bodyPr anchor="b"/>
          <a:lstStyle>
            <a:lvl1pPr algn="ctr">
              <a:defRPr sz="66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080" y="3972247"/>
            <a:ext cx="8016479" cy="1825938"/>
          </a:xfrm>
        </p:spPr>
        <p:txBody>
          <a:bodyPr/>
          <a:lstStyle>
            <a:lvl1pPr marL="0" indent="0" algn="ctr">
              <a:buNone/>
              <a:defRPr sz="2647"/>
            </a:lvl1pPr>
            <a:lvl2pPr marL="504200" indent="0" algn="ctr">
              <a:buNone/>
              <a:defRPr sz="2206"/>
            </a:lvl2pPr>
            <a:lvl3pPr marL="1008400" indent="0" algn="ctr">
              <a:buNone/>
              <a:defRPr sz="1985"/>
            </a:lvl3pPr>
            <a:lvl4pPr marL="1512600" indent="0" algn="ctr">
              <a:buNone/>
              <a:defRPr sz="1764"/>
            </a:lvl4pPr>
            <a:lvl5pPr marL="2016801" indent="0" algn="ctr">
              <a:buNone/>
              <a:defRPr sz="1764"/>
            </a:lvl5pPr>
            <a:lvl6pPr marL="2521001" indent="0" algn="ctr">
              <a:buNone/>
              <a:defRPr sz="1764"/>
            </a:lvl6pPr>
            <a:lvl7pPr marL="3025201" indent="0" algn="ctr">
              <a:buNone/>
              <a:defRPr sz="1764"/>
            </a:lvl7pPr>
            <a:lvl8pPr marL="3529401" indent="0" algn="ctr">
              <a:buNone/>
              <a:defRPr sz="1764"/>
            </a:lvl8pPr>
            <a:lvl9pPr marL="4033601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053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46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49057" y="402652"/>
            <a:ext cx="2304738" cy="64091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4844" y="402652"/>
            <a:ext cx="6780605" cy="64091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418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4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883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278" y="1885463"/>
            <a:ext cx="9218950" cy="3145935"/>
          </a:xfrm>
        </p:spPr>
        <p:txBody>
          <a:bodyPr anchor="b"/>
          <a:lstStyle>
            <a:lvl1pPr>
              <a:defRPr sz="66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278" y="5061159"/>
            <a:ext cx="9218950" cy="1654373"/>
          </a:xfrm>
        </p:spPr>
        <p:txBody>
          <a:bodyPr/>
          <a:lstStyle>
            <a:lvl1pPr marL="0" indent="0">
              <a:buNone/>
              <a:defRPr sz="2647">
                <a:solidFill>
                  <a:schemeClr val="tx1">
                    <a:tint val="82000"/>
                  </a:schemeClr>
                </a:solidFill>
              </a:defRPr>
            </a:lvl1pPr>
            <a:lvl2pPr marL="504200" indent="0">
              <a:buNone/>
              <a:defRPr sz="2206">
                <a:solidFill>
                  <a:schemeClr val="tx1">
                    <a:tint val="82000"/>
                  </a:schemeClr>
                </a:solidFill>
              </a:defRPr>
            </a:lvl2pPr>
            <a:lvl3pPr marL="1008400" indent="0">
              <a:buNone/>
              <a:defRPr sz="1985">
                <a:solidFill>
                  <a:schemeClr val="tx1">
                    <a:tint val="82000"/>
                  </a:schemeClr>
                </a:solidFill>
              </a:defRPr>
            </a:lvl3pPr>
            <a:lvl4pPr marL="1512600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6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210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52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94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36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15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4844" y="2013259"/>
            <a:ext cx="4542671" cy="4798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1123" y="2013259"/>
            <a:ext cx="4542671" cy="4798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65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36" y="402654"/>
            <a:ext cx="9218950" cy="146180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237" y="1853949"/>
            <a:ext cx="4521794" cy="908592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237" y="2762541"/>
            <a:ext cx="4521794" cy="4063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1124" y="1853949"/>
            <a:ext cx="4544063" cy="908592"/>
          </a:xfrm>
        </p:spPr>
        <p:txBody>
          <a:bodyPr anchor="b"/>
          <a:lstStyle>
            <a:lvl1pPr marL="0" indent="0">
              <a:buNone/>
              <a:defRPr sz="2647" b="1"/>
            </a:lvl1pPr>
            <a:lvl2pPr marL="504200" indent="0">
              <a:buNone/>
              <a:defRPr sz="2206" b="1"/>
            </a:lvl2pPr>
            <a:lvl3pPr marL="1008400" indent="0">
              <a:buNone/>
              <a:defRPr sz="1985" b="1"/>
            </a:lvl3pPr>
            <a:lvl4pPr marL="1512600" indent="0">
              <a:buNone/>
              <a:defRPr sz="1764" b="1"/>
            </a:lvl4pPr>
            <a:lvl5pPr marL="2016801" indent="0">
              <a:buNone/>
              <a:defRPr sz="1764" b="1"/>
            </a:lvl5pPr>
            <a:lvl6pPr marL="2521001" indent="0">
              <a:buNone/>
              <a:defRPr sz="1764" b="1"/>
            </a:lvl6pPr>
            <a:lvl7pPr marL="3025201" indent="0">
              <a:buNone/>
              <a:defRPr sz="1764" b="1"/>
            </a:lvl7pPr>
            <a:lvl8pPr marL="3529401" indent="0">
              <a:buNone/>
              <a:defRPr sz="1764" b="1"/>
            </a:lvl8pPr>
            <a:lvl9pPr marL="4033601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1124" y="2762541"/>
            <a:ext cx="4544063" cy="4063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62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07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20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36" y="504190"/>
            <a:ext cx="3447364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4063" y="1088912"/>
            <a:ext cx="5411123" cy="5374525"/>
          </a:xfrm>
        </p:spPr>
        <p:txBody>
          <a:bodyPr/>
          <a:lstStyle>
            <a:lvl1pPr>
              <a:defRPr sz="3529"/>
            </a:lvl1pPr>
            <a:lvl2pPr>
              <a:defRPr sz="3088"/>
            </a:lvl2pPr>
            <a:lvl3pPr>
              <a:defRPr sz="2647"/>
            </a:lvl3pPr>
            <a:lvl4pPr>
              <a:defRPr sz="2206"/>
            </a:lvl4pPr>
            <a:lvl5pPr>
              <a:defRPr sz="2206"/>
            </a:lvl5pPr>
            <a:lvl6pPr>
              <a:defRPr sz="2206"/>
            </a:lvl6pPr>
            <a:lvl7pPr>
              <a:defRPr sz="2206"/>
            </a:lvl7pPr>
            <a:lvl8pPr>
              <a:defRPr sz="2206"/>
            </a:lvl8pPr>
            <a:lvl9pPr>
              <a:defRPr sz="22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236" y="2268855"/>
            <a:ext cx="3447364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200" indent="0">
              <a:buNone/>
              <a:defRPr sz="1544"/>
            </a:lvl2pPr>
            <a:lvl3pPr marL="1008400" indent="0">
              <a:buNone/>
              <a:defRPr sz="1323"/>
            </a:lvl3pPr>
            <a:lvl4pPr marL="1512600" indent="0">
              <a:buNone/>
              <a:defRPr sz="1103"/>
            </a:lvl4pPr>
            <a:lvl5pPr marL="2016801" indent="0">
              <a:buNone/>
              <a:defRPr sz="1103"/>
            </a:lvl5pPr>
            <a:lvl6pPr marL="2521001" indent="0">
              <a:buNone/>
              <a:defRPr sz="1103"/>
            </a:lvl6pPr>
            <a:lvl7pPr marL="3025201" indent="0">
              <a:buNone/>
              <a:defRPr sz="1103"/>
            </a:lvl7pPr>
            <a:lvl8pPr marL="3529401" indent="0">
              <a:buNone/>
              <a:defRPr sz="1103"/>
            </a:lvl8pPr>
            <a:lvl9pPr marL="4033601" indent="0">
              <a:buNone/>
              <a:defRPr sz="11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503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36" y="504190"/>
            <a:ext cx="3447364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4063" y="1088912"/>
            <a:ext cx="5411123" cy="5374525"/>
          </a:xfrm>
        </p:spPr>
        <p:txBody>
          <a:bodyPr anchor="t"/>
          <a:lstStyle>
            <a:lvl1pPr marL="0" indent="0">
              <a:buNone/>
              <a:defRPr sz="3529"/>
            </a:lvl1pPr>
            <a:lvl2pPr marL="504200" indent="0">
              <a:buNone/>
              <a:defRPr sz="3088"/>
            </a:lvl2pPr>
            <a:lvl3pPr marL="1008400" indent="0">
              <a:buNone/>
              <a:defRPr sz="2647"/>
            </a:lvl3pPr>
            <a:lvl4pPr marL="1512600" indent="0">
              <a:buNone/>
              <a:defRPr sz="2206"/>
            </a:lvl4pPr>
            <a:lvl5pPr marL="2016801" indent="0">
              <a:buNone/>
              <a:defRPr sz="2206"/>
            </a:lvl5pPr>
            <a:lvl6pPr marL="2521001" indent="0">
              <a:buNone/>
              <a:defRPr sz="2206"/>
            </a:lvl6pPr>
            <a:lvl7pPr marL="3025201" indent="0">
              <a:buNone/>
              <a:defRPr sz="2206"/>
            </a:lvl7pPr>
            <a:lvl8pPr marL="3529401" indent="0">
              <a:buNone/>
              <a:defRPr sz="2206"/>
            </a:lvl8pPr>
            <a:lvl9pPr marL="4033601" indent="0">
              <a:buNone/>
              <a:defRPr sz="220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236" y="2268855"/>
            <a:ext cx="3447364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200" indent="0">
              <a:buNone/>
              <a:defRPr sz="1544"/>
            </a:lvl2pPr>
            <a:lvl3pPr marL="1008400" indent="0">
              <a:buNone/>
              <a:defRPr sz="1323"/>
            </a:lvl3pPr>
            <a:lvl4pPr marL="1512600" indent="0">
              <a:buNone/>
              <a:defRPr sz="1103"/>
            </a:lvl4pPr>
            <a:lvl5pPr marL="2016801" indent="0">
              <a:buNone/>
              <a:defRPr sz="1103"/>
            </a:lvl5pPr>
            <a:lvl6pPr marL="2521001" indent="0">
              <a:buNone/>
              <a:defRPr sz="1103"/>
            </a:lvl6pPr>
            <a:lvl7pPr marL="3025201" indent="0">
              <a:buNone/>
              <a:defRPr sz="1103"/>
            </a:lvl7pPr>
            <a:lvl8pPr marL="3529401" indent="0">
              <a:buNone/>
              <a:defRPr sz="1103"/>
            </a:lvl8pPr>
            <a:lvl9pPr marL="4033601" indent="0">
              <a:buNone/>
              <a:defRPr sz="11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73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4844" y="402654"/>
            <a:ext cx="9218950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844" y="2013259"/>
            <a:ext cx="9218950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844" y="7009643"/>
            <a:ext cx="24049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12/16/25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612" y="7009643"/>
            <a:ext cx="36074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8850" y="7009643"/>
            <a:ext cx="24049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822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1008400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100" indent="-252100" algn="l" defTabSz="1008400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3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7" kern="1200">
          <a:solidFill>
            <a:schemeClr val="tx1"/>
          </a:solidFill>
          <a:latin typeface="+mn-lt"/>
          <a:ea typeface="+mn-ea"/>
          <a:cs typeface="+mn-cs"/>
        </a:defRPr>
      </a:lvl2pPr>
      <a:lvl3pPr marL="1260500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6" kern="1200">
          <a:solidFill>
            <a:schemeClr val="tx1"/>
          </a:solidFill>
          <a:latin typeface="+mn-lt"/>
          <a:ea typeface="+mn-ea"/>
          <a:cs typeface="+mn-cs"/>
        </a:defRPr>
      </a:lvl3pPr>
      <a:lvl4pPr marL="1764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9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31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3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5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701" indent="-252100" algn="l" defTabSz="1008400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2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4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600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8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52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4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601" algn="l" defTabSz="1008400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75286-7669-3E1C-C440-9D18A4D17523}"/>
              </a:ext>
            </a:extLst>
          </p:cNvPr>
          <p:cNvSpPr txBox="1"/>
          <p:nvPr/>
        </p:nvSpPr>
        <p:spPr>
          <a:xfrm>
            <a:off x="0" y="4445000"/>
            <a:ext cx="1068863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b="1" dirty="0">
                <a:latin typeface="Roboto" panose="02000000000000000000" pitchFamily="2" charset="0"/>
                <a:ea typeface="Roboto" panose="02000000000000000000" pitchFamily="2" charset="0"/>
              </a:rPr>
              <a:t>Your Name Here</a:t>
            </a:r>
          </a:p>
        </p:txBody>
      </p:sp>
    </p:spTree>
    <p:extLst>
      <p:ext uri="{BB962C8B-B14F-4D97-AF65-F5344CB8AC3E}">
        <p14:creationId xmlns:p14="http://schemas.microsoft.com/office/powerpoint/2010/main" val="1942783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E60F48-3894-66C0-22D8-9EBDFE007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C2E58F-A010-3882-8B1B-A96487BD9CCA}"/>
              </a:ext>
            </a:extLst>
          </p:cNvPr>
          <p:cNvSpPr txBox="1"/>
          <p:nvPr/>
        </p:nvSpPr>
        <p:spPr>
          <a:xfrm>
            <a:off x="0" y="4445000"/>
            <a:ext cx="1068863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b="1" dirty="0">
                <a:latin typeface="Roboto" panose="02000000000000000000" pitchFamily="2" charset="0"/>
                <a:ea typeface="Roboto" panose="02000000000000000000" pitchFamily="2" charset="0"/>
              </a:rPr>
              <a:t>Your Name Here</a:t>
            </a:r>
          </a:p>
        </p:txBody>
      </p:sp>
    </p:spTree>
    <p:extLst>
      <p:ext uri="{BB962C8B-B14F-4D97-AF65-F5344CB8AC3E}">
        <p14:creationId xmlns:p14="http://schemas.microsoft.com/office/powerpoint/2010/main" val="3731126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1DB571B2A3F2438EA9F411053F828A" ma:contentTypeVersion="18" ma:contentTypeDescription="Create a new document." ma:contentTypeScope="" ma:versionID="bb0575ff278a79431fffb7a39690cc27">
  <xsd:schema xmlns:xsd="http://www.w3.org/2001/XMLSchema" xmlns:xs="http://www.w3.org/2001/XMLSchema" xmlns:p="http://schemas.microsoft.com/office/2006/metadata/properties" xmlns:ns2="7caf78fb-f71c-4a6f-8d9d-8e46613456e0" xmlns:ns3="48f12688-8fd6-47b2-a22c-5b60723771af" xmlns:ns4="0bfdc619-4bd5-4a26-8e37-4be4446dc23a" targetNamespace="http://schemas.microsoft.com/office/2006/metadata/properties" ma:root="true" ma:fieldsID="ad0001fa61a71d5f3da13e3359ffa962" ns2:_="" ns3:_="" ns4:_="">
    <xsd:import namespace="7caf78fb-f71c-4a6f-8d9d-8e46613456e0"/>
    <xsd:import namespace="48f12688-8fd6-47b2-a22c-5b60723771af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af78fb-f71c-4a6f-8d9d-8e46613456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f12688-8fd6-47b2-a22c-5b60723771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815059e-35cc-450c-a647-f5de51f7feb6}" ma:internalName="TaxCatchAll" ma:showField="CatchAllData" ma:web="48f12688-8fd6-47b2-a22c-5b60723771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af78fb-f71c-4a6f-8d9d-8e46613456e0">
      <Terms xmlns="http://schemas.microsoft.com/office/infopath/2007/PartnerControls"/>
    </lcf76f155ced4ddcb4097134ff3c332f>
    <TaxCatchAll xmlns="0bfdc619-4bd5-4a26-8e37-4be4446dc23a" xsi:nil="true"/>
  </documentManagement>
</p:properties>
</file>

<file path=customXml/itemProps1.xml><?xml version="1.0" encoding="utf-8"?>
<ds:datastoreItem xmlns:ds="http://schemas.openxmlformats.org/officeDocument/2006/customXml" ds:itemID="{D83EDE14-DFD8-426A-88A0-4BEF1861AE46}"/>
</file>

<file path=customXml/itemProps2.xml><?xml version="1.0" encoding="utf-8"?>
<ds:datastoreItem xmlns:ds="http://schemas.openxmlformats.org/officeDocument/2006/customXml" ds:itemID="{B826078D-CF97-4091-B4A0-6CEEC72564A7}"/>
</file>

<file path=customXml/itemProps3.xml><?xml version="1.0" encoding="utf-8"?>
<ds:datastoreItem xmlns:ds="http://schemas.openxmlformats.org/officeDocument/2006/customXml" ds:itemID="{76C94AE4-8430-4507-90D6-7CC6D7E075A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6</Words>
  <Application>Microsoft Macintosh PowerPoint</Application>
  <PresentationFormat>Custom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Jeff Kraynik</cp:lastModifiedBy>
  <cp:revision>4</cp:revision>
  <dcterms:created xsi:type="dcterms:W3CDTF">2025-12-16T19:20:35Z</dcterms:created>
  <dcterms:modified xsi:type="dcterms:W3CDTF">2025-12-16T20:12:16Z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0x010100741DB571B2A3F2438EA9F411053F828A</vt:lpwstr>
  </property>
</Properties>
</file>