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7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25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Albritton" userId="b8c16c41-f9e9-45e8-b3aa-de870413c7c3" providerId="ADAL" clId="{8CDE4C1B-02EC-4DE5-96B5-D6DFFD2A6D4F}"/>
    <pc:docChg chg="modSld">
      <pc:chgData name="Katie Albritton" userId="b8c16c41-f9e9-45e8-b3aa-de870413c7c3" providerId="ADAL" clId="{8CDE4C1B-02EC-4DE5-96B5-D6DFFD2A6D4F}" dt="2023-07-19T12:46:53.498" v="10" actId="1038"/>
      <pc:docMkLst>
        <pc:docMk/>
      </pc:docMkLst>
      <pc:sldChg chg="modSp mod">
        <pc:chgData name="Katie Albritton" userId="b8c16c41-f9e9-45e8-b3aa-de870413c7c3" providerId="ADAL" clId="{8CDE4C1B-02EC-4DE5-96B5-D6DFFD2A6D4F}" dt="2023-07-19T12:46:36.473" v="3" actId="1035"/>
        <pc:sldMkLst>
          <pc:docMk/>
          <pc:sldMk cId="1816638048" sldId="256"/>
        </pc:sldMkLst>
        <pc:spChg chg="mod">
          <ac:chgData name="Katie Albritton" userId="b8c16c41-f9e9-45e8-b3aa-de870413c7c3" providerId="ADAL" clId="{8CDE4C1B-02EC-4DE5-96B5-D6DFFD2A6D4F}" dt="2023-07-19T12:46:36.473" v="3" actId="1035"/>
          <ac:spMkLst>
            <pc:docMk/>
            <pc:sldMk cId="1816638048" sldId="256"/>
            <ac:spMk id="3" creationId="{8FCBE9C1-4E72-7030-4943-9CDC9550D6FF}"/>
          </ac:spMkLst>
        </pc:spChg>
      </pc:sldChg>
      <pc:sldChg chg="modSp mod">
        <pc:chgData name="Katie Albritton" userId="b8c16c41-f9e9-45e8-b3aa-de870413c7c3" providerId="ADAL" clId="{8CDE4C1B-02EC-4DE5-96B5-D6DFFD2A6D4F}" dt="2023-07-19T12:46:53.498" v="10" actId="1038"/>
        <pc:sldMkLst>
          <pc:docMk/>
          <pc:sldMk cId="3237678924" sldId="257"/>
        </pc:sldMkLst>
        <pc:spChg chg="mod">
          <ac:chgData name="Katie Albritton" userId="b8c16c41-f9e9-45e8-b3aa-de870413c7c3" providerId="ADAL" clId="{8CDE4C1B-02EC-4DE5-96B5-D6DFFD2A6D4F}" dt="2023-07-19T12:46:53.498" v="10" actId="1038"/>
          <ac:spMkLst>
            <pc:docMk/>
            <pc:sldMk cId="3237678924" sldId="257"/>
            <ac:spMk id="3" creationId="{9ACB714C-5116-4625-9139-D067EF8255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DD0D6-493F-DA87-B944-74203435EE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32657"/>
            <a:ext cx="7772399" cy="999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0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2A3C745-356D-9031-EB8A-F5085445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32657"/>
            <a:ext cx="7772399" cy="999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35B7-BADF-A741-BB8D-90D7E25D686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A0A9-9694-B847-BD1C-AE609E79C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6FF13-48C4-5E64-FBFC-AFF69CC31191}"/>
              </a:ext>
            </a:extLst>
          </p:cNvPr>
          <p:cNvSpPr txBox="1"/>
          <p:nvPr/>
        </p:nvSpPr>
        <p:spPr>
          <a:xfrm>
            <a:off x="250902" y="6035329"/>
            <a:ext cx="7270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CBE9C1-4E72-7030-4943-9CDC9550D6FF}"/>
              </a:ext>
            </a:extLst>
          </p:cNvPr>
          <p:cNvSpPr txBox="1"/>
          <p:nvPr/>
        </p:nvSpPr>
        <p:spPr>
          <a:xfrm>
            <a:off x="4217850" y="9520140"/>
            <a:ext cx="2846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August 29, 2023</a:t>
            </a:r>
          </a:p>
        </p:txBody>
      </p:sp>
    </p:spTree>
    <p:extLst>
      <p:ext uri="{BB962C8B-B14F-4D97-AF65-F5344CB8AC3E}">
        <p14:creationId xmlns:p14="http://schemas.microsoft.com/office/powerpoint/2010/main" val="181663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7693B7-53CB-6B52-8DCC-18390D37FEAB}"/>
              </a:ext>
            </a:extLst>
          </p:cNvPr>
          <p:cNvSpPr txBox="1"/>
          <p:nvPr/>
        </p:nvSpPr>
        <p:spPr>
          <a:xfrm>
            <a:off x="250902" y="6035329"/>
            <a:ext cx="7270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CB714C-5116-4625-9139-D067EF825547}"/>
              </a:ext>
            </a:extLst>
          </p:cNvPr>
          <p:cNvSpPr txBox="1"/>
          <p:nvPr/>
        </p:nvSpPr>
        <p:spPr>
          <a:xfrm>
            <a:off x="4246426" y="9541267"/>
            <a:ext cx="2846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August 29, 2023</a:t>
            </a:r>
          </a:p>
        </p:txBody>
      </p:sp>
    </p:spTree>
    <p:extLst>
      <p:ext uri="{BB962C8B-B14F-4D97-AF65-F5344CB8AC3E}">
        <p14:creationId xmlns:p14="http://schemas.microsoft.com/office/powerpoint/2010/main" val="323767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E6968CFF-AB0A-4ABE-A22D-C088000D48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935C14-F2CE-4ACF-8215-AD7F988273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F2756C-A830-4558-8377-0DE22BE8300F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12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Roboto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Katie Albritton</cp:lastModifiedBy>
  <cp:revision>4</cp:revision>
  <dcterms:created xsi:type="dcterms:W3CDTF">2022-06-06T22:45:54Z</dcterms:created>
  <dcterms:modified xsi:type="dcterms:W3CDTF">2023-07-19T12:46:54Z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  <property fmtid="{D5CDD505-2E9C-101B-9397-08002B2CF9AE}" pid="3" name="MediaServiceImageTags">
    <vt:lpwstr/>
  </property>
</Properties>
</file>