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57" r:id="rId6"/>
  </p:sldIdLst>
  <p:sldSz cx="10744200" cy="7543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Albritton" userId="b8c16c41-f9e9-45e8-b3aa-de870413c7c3" providerId="ADAL" clId="{67600CA1-DE8C-4198-80B3-3F067D668B06}"/>
    <pc:docChg chg="modSld">
      <pc:chgData name="Katie Albritton" userId="b8c16c41-f9e9-45e8-b3aa-de870413c7c3" providerId="ADAL" clId="{67600CA1-DE8C-4198-80B3-3F067D668B06}" dt="2023-07-19T12:48:16.376" v="2" actId="1076"/>
      <pc:docMkLst>
        <pc:docMk/>
      </pc:docMkLst>
      <pc:sldChg chg="modSp mod">
        <pc:chgData name="Katie Albritton" userId="b8c16c41-f9e9-45e8-b3aa-de870413c7c3" providerId="ADAL" clId="{67600CA1-DE8C-4198-80B3-3F067D668B06}" dt="2023-07-19T12:48:11.896" v="0" actId="1076"/>
        <pc:sldMkLst>
          <pc:docMk/>
          <pc:sldMk cId="1792198246" sldId="256"/>
        </pc:sldMkLst>
        <pc:spChg chg="mod">
          <ac:chgData name="Katie Albritton" userId="b8c16c41-f9e9-45e8-b3aa-de870413c7c3" providerId="ADAL" clId="{67600CA1-DE8C-4198-80B3-3F067D668B06}" dt="2023-07-19T12:48:11.896" v="0" actId="1076"/>
          <ac:spMkLst>
            <pc:docMk/>
            <pc:sldMk cId="1792198246" sldId="256"/>
            <ac:spMk id="3" creationId="{50CD0C62-676D-EC36-4E2E-B271E53DCD67}"/>
          </ac:spMkLst>
        </pc:spChg>
      </pc:sldChg>
      <pc:sldChg chg="modSp mod">
        <pc:chgData name="Katie Albritton" userId="b8c16c41-f9e9-45e8-b3aa-de870413c7c3" providerId="ADAL" clId="{67600CA1-DE8C-4198-80B3-3F067D668B06}" dt="2023-07-19T12:48:16.376" v="2" actId="1076"/>
        <pc:sldMkLst>
          <pc:docMk/>
          <pc:sldMk cId="342245496" sldId="257"/>
        </pc:sldMkLst>
        <pc:spChg chg="mod">
          <ac:chgData name="Katie Albritton" userId="b8c16c41-f9e9-45e8-b3aa-de870413c7c3" providerId="ADAL" clId="{67600CA1-DE8C-4198-80B3-3F067D668B06}" dt="2023-07-19T12:48:16.376" v="2" actId="1076"/>
          <ac:spMkLst>
            <pc:docMk/>
            <pc:sldMk cId="342245496" sldId="257"/>
            <ac:spMk id="3" creationId="{48354F6A-0B64-101D-89CA-FD801FEB948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32AB2A-7432-844B-B8A2-513AC8EAA1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33338"/>
            <a:ext cx="10744200" cy="76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75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C65058-490C-11F1-AD74-1951DABF83D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33338"/>
            <a:ext cx="10744200" cy="761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8664" y="401639"/>
            <a:ext cx="9266873" cy="1458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8664" y="2008187"/>
            <a:ext cx="9266873" cy="4786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8664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1BDD1-70E7-4F45-80D5-FC834D0CDA31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59016" y="6991986"/>
            <a:ext cx="3626168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8091" y="6991986"/>
            <a:ext cx="2417445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C834-18A6-5647-B5C3-E710A53B7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E8DDF3-FE52-1063-EE87-14E56232DB45}"/>
              </a:ext>
            </a:extLst>
          </p:cNvPr>
          <p:cNvSpPr/>
          <p:nvPr/>
        </p:nvSpPr>
        <p:spPr>
          <a:xfrm>
            <a:off x="3704015" y="4033549"/>
            <a:ext cx="333617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CD0C62-676D-EC36-4E2E-B271E53DCD67}"/>
              </a:ext>
            </a:extLst>
          </p:cNvPr>
          <p:cNvSpPr txBox="1"/>
          <p:nvPr/>
        </p:nvSpPr>
        <p:spPr>
          <a:xfrm>
            <a:off x="6582543" y="6943859"/>
            <a:ext cx="2846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August 29, 2023</a:t>
            </a:r>
          </a:p>
        </p:txBody>
      </p:sp>
    </p:spTree>
    <p:extLst>
      <p:ext uri="{BB962C8B-B14F-4D97-AF65-F5344CB8AC3E}">
        <p14:creationId xmlns:p14="http://schemas.microsoft.com/office/powerpoint/2010/main" val="179219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71F3CF-24A1-B39F-AA25-C5B5159FF352}"/>
              </a:ext>
            </a:extLst>
          </p:cNvPr>
          <p:cNvSpPr/>
          <p:nvPr/>
        </p:nvSpPr>
        <p:spPr>
          <a:xfrm>
            <a:off x="3704015" y="4066206"/>
            <a:ext cx="333617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b="1" spc="-150" dirty="0">
                <a:latin typeface="Roboto Condensed" pitchFamily="2" charset="0"/>
                <a:ea typeface="Roboto Condensed" pitchFamily="2" charset="0"/>
              </a:rPr>
              <a:t>Peter Pan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354F6A-0B64-101D-89CA-FD801FEB9484}"/>
              </a:ext>
            </a:extLst>
          </p:cNvPr>
          <p:cNvSpPr txBox="1"/>
          <p:nvPr/>
        </p:nvSpPr>
        <p:spPr>
          <a:xfrm>
            <a:off x="6595796" y="6957111"/>
            <a:ext cx="2846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rPr>
              <a:t>August 29, 2023</a:t>
            </a:r>
          </a:p>
        </p:txBody>
      </p:sp>
    </p:spTree>
    <p:extLst>
      <p:ext uri="{BB962C8B-B14F-4D97-AF65-F5344CB8AC3E}">
        <p14:creationId xmlns:p14="http://schemas.microsoft.com/office/powerpoint/2010/main" val="342245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6" ma:contentTypeDescription="Create a new document." ma:contentTypeScope="" ma:versionID="ac914b1222a4ed93fafe9991b1c4264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e6d53baa20b1de17a31475ccab4881ce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1A745F36-51F0-45AC-B427-097DBA172D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CAB5DF-84FB-4D6E-B41C-C90FFED045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af78fb-f71c-4a6f-8d9d-8e46613456e0"/>
    <ds:schemaRef ds:uri="48f12688-8fd6-47b2-a22c-5b60723771af"/>
    <ds:schemaRef ds:uri="0bfdc619-4bd5-4a26-8e37-4be4446dc2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6724F2-D22C-43A9-BDEB-99A9BD846168}">
  <ds:schemaRefs>
    <ds:schemaRef ds:uri="http://schemas.microsoft.com/office/2006/metadata/properties"/>
    <ds:schemaRef ds:uri="http://schemas.microsoft.com/office/infopath/2007/PartnerControls"/>
    <ds:schemaRef ds:uri="7caf78fb-f71c-4a6f-8d9d-8e46613456e0"/>
    <ds:schemaRef ds:uri="0bfdc619-4bd5-4a26-8e37-4be4446dc23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12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Roboto Medium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</dc:creator>
  <cp:lastModifiedBy>Katie Albritton</cp:lastModifiedBy>
  <cp:revision>4</cp:revision>
  <dcterms:created xsi:type="dcterms:W3CDTF">2022-06-06T22:48:22Z</dcterms:created>
  <dcterms:modified xsi:type="dcterms:W3CDTF">2023-07-19T12:48:18Z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  <property fmtid="{D5CDD505-2E9C-101B-9397-08002B2CF9AE}" pid="3" name="MediaServiceImageTags">
    <vt:lpwstr/>
  </property>
</Properties>
</file>