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7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73" d="100"/>
          <a:sy n="73" d="100"/>
        </p:scale>
        <p:origin x="16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Albritton" userId="b8c16c41-f9e9-45e8-b3aa-de870413c7c3" providerId="ADAL" clId="{510031E0-757D-437D-812A-FBDCA57BEE92}"/>
    <pc:docChg chg="delSld">
      <pc:chgData name="Katie Albritton" userId="b8c16c41-f9e9-45e8-b3aa-de870413c7c3" providerId="ADAL" clId="{510031E0-757D-437D-812A-FBDCA57BEE92}" dt="2022-06-14T16:53:56.852" v="0" actId="2696"/>
      <pc:docMkLst>
        <pc:docMk/>
      </pc:docMkLst>
      <pc:sldChg chg="del">
        <pc:chgData name="Katie Albritton" userId="b8c16c41-f9e9-45e8-b3aa-de870413c7c3" providerId="ADAL" clId="{510031E0-757D-437D-812A-FBDCA57BEE92}" dt="2022-06-14T16:53:56.852" v="0" actId="2696"/>
        <pc:sldMkLst>
          <pc:docMk/>
          <pc:sldMk cId="1816638048" sldId="256"/>
        </pc:sldMkLst>
      </pc:sldChg>
      <pc:sldMasterChg chg="delSldLayout">
        <pc:chgData name="Katie Albritton" userId="b8c16c41-f9e9-45e8-b3aa-de870413c7c3" providerId="ADAL" clId="{510031E0-757D-437D-812A-FBDCA57BEE92}" dt="2022-06-14T16:53:56.852" v="0" actId="2696"/>
        <pc:sldMasterMkLst>
          <pc:docMk/>
          <pc:sldMasterMk cId="3397267153" sldId="2147483672"/>
        </pc:sldMasterMkLst>
        <pc:sldLayoutChg chg="del">
          <pc:chgData name="Katie Albritton" userId="b8c16c41-f9e9-45e8-b3aa-de870413c7c3" providerId="ADAL" clId="{510031E0-757D-437D-812A-FBDCA57BEE92}" dt="2022-06-14T16:53:56.852" v="0" actId="2696"/>
          <pc:sldLayoutMkLst>
            <pc:docMk/>
            <pc:sldMasterMk cId="3397267153" sldId="2147483672"/>
            <pc:sldLayoutMk cId="2624705577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2A3C745-356D-9031-EB8A-F5085445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32657"/>
            <a:ext cx="7772400" cy="999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1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35B7-BADF-A741-BB8D-90D7E25D686B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EA0A9-9694-B847-BD1C-AE609E79C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6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7693B7-53CB-6B52-8DCC-18390D37FEAB}"/>
              </a:ext>
            </a:extLst>
          </p:cNvPr>
          <p:cNvSpPr txBox="1"/>
          <p:nvPr/>
        </p:nvSpPr>
        <p:spPr>
          <a:xfrm>
            <a:off x="250902" y="6035329"/>
            <a:ext cx="72705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</p:spTree>
    <p:extLst>
      <p:ext uri="{BB962C8B-B14F-4D97-AF65-F5344CB8AC3E}">
        <p14:creationId xmlns:p14="http://schemas.microsoft.com/office/powerpoint/2010/main" val="323767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6" ma:contentTypeDescription="Create a new document." ma:contentTypeScope="" ma:versionID="ac914b1222a4ed93fafe9991b1c4264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e6d53baa20b1de17a31475ccab4881ce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1E64F6-7AC1-411B-9155-32356C883ADF}">
  <ds:schemaRefs>
    <ds:schemaRef ds:uri="http://schemas.microsoft.com/office/2006/metadata/properties"/>
    <ds:schemaRef ds:uri="http://schemas.microsoft.com/office/infopath/2007/PartnerControls"/>
    <ds:schemaRef ds:uri="7caf78fb-f71c-4a6f-8d9d-8e46613456e0"/>
    <ds:schemaRef ds:uri="0bfdc619-4bd5-4a26-8e37-4be4446dc23a"/>
  </ds:schemaRefs>
</ds:datastoreItem>
</file>

<file path=customXml/itemProps2.xml><?xml version="1.0" encoding="utf-8"?>
<ds:datastoreItem xmlns:ds="http://schemas.openxmlformats.org/officeDocument/2006/customXml" ds:itemID="{828E476D-D615-470E-A396-45140B009D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C30705-84D5-49AB-AB0D-63E0555E4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af78fb-f71c-4a6f-8d9d-8e46613456e0"/>
    <ds:schemaRef ds:uri="48f12688-8fd6-47b2-a22c-5b60723771af"/>
    <ds:schemaRef ds:uri="0bfdc619-4bd5-4a26-8e37-4be4446dc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Condensed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</dc:creator>
  <cp:lastModifiedBy>Katie Albritton</cp:lastModifiedBy>
  <cp:revision>2</cp:revision>
  <dcterms:created xsi:type="dcterms:W3CDTF">2022-06-06T22:45:54Z</dcterms:created>
  <dcterms:modified xsi:type="dcterms:W3CDTF">2022-06-14T16:53:58Z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