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10744200" cy="7543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97" d="100"/>
          <a:sy n="97" d="100"/>
        </p:scale>
        <p:origin x="12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Albritton" userId="b8c16c41-f9e9-45e8-b3aa-de870413c7c3" providerId="ADAL" clId="{07F4611E-7F58-4428-A767-EC4C47517379}"/>
    <pc:docChg chg="delSld">
      <pc:chgData name="Katie Albritton" userId="b8c16c41-f9e9-45e8-b3aa-de870413c7c3" providerId="ADAL" clId="{07F4611E-7F58-4428-A767-EC4C47517379}" dt="2022-06-14T16:53:26.101" v="0" actId="2696"/>
      <pc:docMkLst>
        <pc:docMk/>
      </pc:docMkLst>
      <pc:sldChg chg="del">
        <pc:chgData name="Katie Albritton" userId="b8c16c41-f9e9-45e8-b3aa-de870413c7c3" providerId="ADAL" clId="{07F4611E-7F58-4428-A767-EC4C47517379}" dt="2022-06-14T16:53:26.101" v="0" actId="2696"/>
        <pc:sldMkLst>
          <pc:docMk/>
          <pc:sldMk cId="34224549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32AB2A-7432-844B-B8A2-513AC8EAA1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33338"/>
            <a:ext cx="10744200" cy="76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75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art&#10;&#10;Description automatically generated with low confidence">
            <a:extLst>
              <a:ext uri="{FF2B5EF4-FFF2-40B4-BE49-F238E27FC236}">
                <a16:creationId xmlns:a16="http://schemas.microsoft.com/office/drawing/2014/main" id="{052828CC-A186-3FEB-D4B0-D904BBAC5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3337"/>
            <a:ext cx="10744200" cy="76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1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664" y="401639"/>
            <a:ext cx="9266873" cy="145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64" y="2008187"/>
            <a:ext cx="9266873" cy="4786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8664" y="6991986"/>
            <a:ext cx="241744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BDD1-70E7-4F45-80D5-FC834D0CDA31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9016" y="6991986"/>
            <a:ext cx="3626168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8091" y="6991986"/>
            <a:ext cx="241744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C834-18A6-5647-B5C3-E710A53B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E8DDF3-FE52-1063-EE87-14E56232DB45}"/>
              </a:ext>
            </a:extLst>
          </p:cNvPr>
          <p:cNvSpPr/>
          <p:nvPr/>
        </p:nvSpPr>
        <p:spPr>
          <a:xfrm>
            <a:off x="3704015" y="4142406"/>
            <a:ext cx="333617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</p:spTree>
    <p:extLst>
      <p:ext uri="{BB962C8B-B14F-4D97-AF65-F5344CB8AC3E}">
        <p14:creationId xmlns:p14="http://schemas.microsoft.com/office/powerpoint/2010/main" val="179219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6" ma:contentTypeDescription="Create a new document." ma:contentTypeScope="" ma:versionID="ac914b1222a4ed93fafe9991b1c4264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e6d53baa20b1de17a31475ccab4881ce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E47ACF-CBC8-4485-A983-08ADD437C1C9}">
  <ds:schemaRefs>
    <ds:schemaRef ds:uri="http://schemas.microsoft.com/office/2006/metadata/properties"/>
    <ds:schemaRef ds:uri="http://schemas.microsoft.com/office/infopath/2007/PartnerControls"/>
    <ds:schemaRef ds:uri="7caf78fb-f71c-4a6f-8d9d-8e46613456e0"/>
    <ds:schemaRef ds:uri="0bfdc619-4bd5-4a26-8e37-4be4446dc23a"/>
  </ds:schemaRefs>
</ds:datastoreItem>
</file>

<file path=customXml/itemProps2.xml><?xml version="1.0" encoding="utf-8"?>
<ds:datastoreItem xmlns:ds="http://schemas.openxmlformats.org/officeDocument/2006/customXml" ds:itemID="{9EECF1C0-5228-402C-A5A5-852E2B28E5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AF0E79-0F20-43EF-B53D-C5A50BF2FA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f78fb-f71c-4a6f-8d9d-8e46613456e0"/>
    <ds:schemaRef ds:uri="48f12688-8fd6-47b2-a22c-5b60723771af"/>
    <ds:schemaRef ds:uri="0bfdc619-4bd5-4a26-8e37-4be4446d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Condensed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</dc:creator>
  <cp:lastModifiedBy>Katie Albritton</cp:lastModifiedBy>
  <cp:revision>2</cp:revision>
  <dcterms:created xsi:type="dcterms:W3CDTF">2022-06-06T22:48:22Z</dcterms:created>
  <dcterms:modified xsi:type="dcterms:W3CDTF">2022-06-14T16:53:27Z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