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  <p:sldId id="257" r:id="rId6"/>
  </p:sldIdLst>
  <p:sldSz cx="10744200" cy="7543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02" d="100"/>
          <a:sy n="102" d="100"/>
        </p:scale>
        <p:origin x="13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Albritton" userId="b8c16c41-f9e9-45e8-b3aa-de870413c7c3" providerId="ADAL" clId="{CB6A4AE7-431E-47DF-96D1-DC000EA8BE8E}"/>
    <pc:docChg chg="modSld">
      <pc:chgData name="Katie Albritton" userId="b8c16c41-f9e9-45e8-b3aa-de870413c7c3" providerId="ADAL" clId="{CB6A4AE7-431E-47DF-96D1-DC000EA8BE8E}" dt="2025-02-20T13:45:27.529" v="31" actId="20577"/>
      <pc:docMkLst>
        <pc:docMk/>
      </pc:docMkLst>
      <pc:sldChg chg="modSp mod">
        <pc:chgData name="Katie Albritton" userId="b8c16c41-f9e9-45e8-b3aa-de870413c7c3" providerId="ADAL" clId="{CB6A4AE7-431E-47DF-96D1-DC000EA8BE8E}" dt="2025-02-20T13:45:20.194" v="14" actId="20577"/>
        <pc:sldMkLst>
          <pc:docMk/>
          <pc:sldMk cId="1792198246" sldId="256"/>
        </pc:sldMkLst>
        <pc:spChg chg="mod">
          <ac:chgData name="Katie Albritton" userId="b8c16c41-f9e9-45e8-b3aa-de870413c7c3" providerId="ADAL" clId="{CB6A4AE7-431E-47DF-96D1-DC000EA8BE8E}" dt="2025-02-20T13:45:20.194" v="14" actId="20577"/>
          <ac:spMkLst>
            <pc:docMk/>
            <pc:sldMk cId="1792198246" sldId="256"/>
            <ac:spMk id="4" creationId="{39E8DDF3-FE52-1063-EE87-14E56232DB45}"/>
          </ac:spMkLst>
        </pc:spChg>
      </pc:sldChg>
      <pc:sldChg chg="modSp mod">
        <pc:chgData name="Katie Albritton" userId="b8c16c41-f9e9-45e8-b3aa-de870413c7c3" providerId="ADAL" clId="{CB6A4AE7-431E-47DF-96D1-DC000EA8BE8E}" dt="2025-02-20T13:45:27.529" v="31" actId="20577"/>
        <pc:sldMkLst>
          <pc:docMk/>
          <pc:sldMk cId="342245496" sldId="257"/>
        </pc:sldMkLst>
        <pc:spChg chg="mod">
          <ac:chgData name="Katie Albritton" userId="b8c16c41-f9e9-45e8-b3aa-de870413c7c3" providerId="ADAL" clId="{CB6A4AE7-431E-47DF-96D1-DC000EA8BE8E}" dt="2025-02-20T13:45:27.529" v="31" actId="20577"/>
          <ac:spMkLst>
            <pc:docMk/>
            <pc:sldMk cId="342245496" sldId="257"/>
            <ac:spMk id="2" creationId="{2971F3CF-24A1-B39F-AA25-C5B5159FF35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F358846-1165-F46F-D985-E424877E1E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" y="-16668"/>
            <a:ext cx="10697133" cy="7577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759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9B17FD3-E546-C8F3-CE99-556BBBDBF0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" y="-33336"/>
            <a:ext cx="10744198" cy="7610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419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8664" y="401639"/>
            <a:ext cx="9266873" cy="1458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664" y="2008187"/>
            <a:ext cx="9266873" cy="4786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8664" y="6991986"/>
            <a:ext cx="2417445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1BDD1-70E7-4F45-80D5-FC834D0CDA31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9016" y="6991986"/>
            <a:ext cx="3626168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8091" y="6991986"/>
            <a:ext cx="2417445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8C834-18A6-5647-B5C3-E710A53B7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58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3" r:id="rId2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E8DDF3-FE52-1063-EE87-14E56232DB45}"/>
              </a:ext>
            </a:extLst>
          </p:cNvPr>
          <p:cNvSpPr/>
          <p:nvPr/>
        </p:nvSpPr>
        <p:spPr>
          <a:xfrm>
            <a:off x="1132114" y="4428671"/>
            <a:ext cx="847997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spc="-150" dirty="0">
                <a:latin typeface="Roboto Condensed" pitchFamily="2" charset="0"/>
                <a:ea typeface="Roboto Condensed" pitchFamily="2" charset="0"/>
              </a:rPr>
              <a:t>Name Here</a:t>
            </a:r>
          </a:p>
        </p:txBody>
      </p:sp>
    </p:spTree>
    <p:extLst>
      <p:ext uri="{BB962C8B-B14F-4D97-AF65-F5344CB8AC3E}">
        <p14:creationId xmlns:p14="http://schemas.microsoft.com/office/powerpoint/2010/main" val="1792198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71F3CF-24A1-B39F-AA25-C5B5159FF352}"/>
              </a:ext>
            </a:extLst>
          </p:cNvPr>
          <p:cNvSpPr/>
          <p:nvPr/>
        </p:nvSpPr>
        <p:spPr>
          <a:xfrm>
            <a:off x="446280" y="4429064"/>
            <a:ext cx="985163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spc="-150" dirty="0">
                <a:latin typeface="Roboto Condensed" pitchFamily="2" charset="0"/>
                <a:ea typeface="Roboto Condensed" pitchFamily="2" charset="0"/>
              </a:rPr>
              <a:t>Name Here</a:t>
            </a:r>
          </a:p>
        </p:txBody>
      </p:sp>
    </p:spTree>
    <p:extLst>
      <p:ext uri="{BB962C8B-B14F-4D97-AF65-F5344CB8AC3E}">
        <p14:creationId xmlns:p14="http://schemas.microsoft.com/office/powerpoint/2010/main" val="342245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caf78fb-f71c-4a6f-8d9d-8e46613456e0">
      <Terms xmlns="http://schemas.microsoft.com/office/infopath/2007/PartnerControls"/>
    </lcf76f155ced4ddcb4097134ff3c332f>
    <TaxCatchAll xmlns="0bfdc619-4bd5-4a26-8e37-4be4446dc23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1DB571B2A3F2438EA9F411053F828A" ma:contentTypeVersion="18" ma:contentTypeDescription="Create a new document." ma:contentTypeScope="" ma:versionID="85e59bc15378281ca36d583c779953cf">
  <xsd:schema xmlns:xsd="http://www.w3.org/2001/XMLSchema" xmlns:xs="http://www.w3.org/2001/XMLSchema" xmlns:p="http://schemas.microsoft.com/office/2006/metadata/properties" xmlns:ns2="7caf78fb-f71c-4a6f-8d9d-8e46613456e0" xmlns:ns3="48f12688-8fd6-47b2-a22c-5b60723771af" xmlns:ns4="0bfdc619-4bd5-4a26-8e37-4be4446dc23a" targetNamespace="http://schemas.microsoft.com/office/2006/metadata/properties" ma:root="true" ma:fieldsID="56dd06387b4a8bf4780f322bcafcc855" ns2:_="" ns3:_="" ns4:_="">
    <xsd:import namespace="7caf78fb-f71c-4a6f-8d9d-8e46613456e0"/>
    <xsd:import namespace="48f12688-8fd6-47b2-a22c-5b60723771af"/>
    <xsd:import namespace="0bfdc619-4bd5-4a26-8e37-4be4446dc2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af78fb-f71c-4a6f-8d9d-8e46613456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13cef49-2953-4246-9b7f-e3d70b1cf0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f12688-8fd6-47b2-a22c-5b60723771a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dc619-4bd5-4a26-8e37-4be4446dc23a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d815059e-35cc-450c-a647-f5de51f7feb6}" ma:internalName="TaxCatchAll" ma:showField="CatchAllData" ma:web="48f12688-8fd6-47b2-a22c-5b60723771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DD0569-3180-4280-90FA-188FEC077326}">
  <ds:schemaRefs>
    <ds:schemaRef ds:uri="http://schemas.microsoft.com/office/2006/metadata/properties"/>
    <ds:schemaRef ds:uri="http://schemas.microsoft.com/office/infopath/2007/PartnerControls"/>
    <ds:schemaRef ds:uri="7caf78fb-f71c-4a6f-8d9d-8e46613456e0"/>
    <ds:schemaRef ds:uri="0bfdc619-4bd5-4a26-8e37-4be4446dc23a"/>
  </ds:schemaRefs>
</ds:datastoreItem>
</file>

<file path=customXml/itemProps2.xml><?xml version="1.0" encoding="utf-8"?>
<ds:datastoreItem xmlns:ds="http://schemas.openxmlformats.org/officeDocument/2006/customXml" ds:itemID="{9BC647FF-9419-4CCB-8BE9-CD8603BEB5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DA6714-BC36-489F-AF32-31E75BCDCD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af78fb-f71c-4a6f-8d9d-8e46613456e0"/>
    <ds:schemaRef ds:uri="48f12688-8fd6-47b2-a22c-5b60723771af"/>
    <ds:schemaRef ds:uri="0bfdc619-4bd5-4a26-8e37-4be4446dc2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4</Words>
  <Application>Microsoft Office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Roboto Condensed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Cory</dc:creator>
  <cp:lastModifiedBy>Katie Albritton</cp:lastModifiedBy>
  <cp:revision>9</cp:revision>
  <dcterms:created xsi:type="dcterms:W3CDTF">2022-06-06T22:48:22Z</dcterms:created>
  <dcterms:modified xsi:type="dcterms:W3CDTF">2025-02-20T13:45:29Z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0x010100741DB571B2A3F2438EA9F411053F828A</vt:lpwstr>
  </property>
</Properties>
</file>