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handoutMasterIdLst>
    <p:handoutMasterId r:id="rId21"/>
  </p:handoutMasterIdLst>
  <p:sldIdLst>
    <p:sldId id="305" r:id="rId5"/>
    <p:sldId id="307" r:id="rId6"/>
    <p:sldId id="398" r:id="rId7"/>
    <p:sldId id="310" r:id="rId8"/>
    <p:sldId id="399" r:id="rId9"/>
    <p:sldId id="400" r:id="rId10"/>
    <p:sldId id="365" r:id="rId11"/>
    <p:sldId id="401" r:id="rId12"/>
    <p:sldId id="378" r:id="rId13"/>
    <p:sldId id="395" r:id="rId14"/>
    <p:sldId id="396" r:id="rId15"/>
    <p:sldId id="348" r:id="rId16"/>
    <p:sldId id="397" r:id="rId17"/>
    <p:sldId id="349" r:id="rId18"/>
    <p:sldId id="347"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esentation" id="{315AE2E9-13C1-F142-B173-F3255391D669}">
          <p14:sldIdLst>
            <p14:sldId id="305"/>
            <p14:sldId id="307"/>
            <p14:sldId id="398"/>
            <p14:sldId id="310"/>
            <p14:sldId id="399"/>
            <p14:sldId id="400"/>
            <p14:sldId id="365"/>
            <p14:sldId id="401"/>
            <p14:sldId id="378"/>
            <p14:sldId id="395"/>
            <p14:sldId id="396"/>
            <p14:sldId id="348"/>
            <p14:sldId id="397"/>
            <p14:sldId id="349"/>
            <p14:sldId id="34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F202F39-4889-9CA1-86B8-A960032747D8}" name="Kristen Stutt" initials="KS" userId="4e75446c9921e850" providerId="Windows Live"/>
  <p188:author id="{89F9DB57-E76B-A504-9EB3-8F0A3BA9BAFB}" name="Denise Anderson" initials="DA" userId="S::danderson@firstinspires.org::04f3b61a-abc5-46bb-b253-0ba5138a29d4" providerId="AD"/>
  <p188:author id="{95582667-6102-27E7-ED8E-01A166EB4B6B}" name="Guest User" initials="GU" userId="Guest User" providerId="Windows Live"/>
  <p188:author id="{EF7075A7-95CC-2A7A-18EE-71A5B8DF453B}" name="Kelli Plasket" initials="KP" userId="S::kplasket@firstinspires.org::a416923b-c35a-4712-a471-caf49e24905e" providerId="AD"/>
  <p188:author id="{E97725C9-38CB-DF41-38E4-16BBCD052361}" name="Tammy Pankey" initials="TP" userId="S::tpankey@firstinspires.org::89b84b47-0384-4d66-b56e-dc00ebdb68cf" providerId="AD"/>
  <p188:author id="{DE8032EE-9254-A8B1-8A63-8D48E25BAC9D}" name="Angie Henderson" initials="AH" userId="cd620d92afc69c03" providerId="Windows Live"/>
  <p188:author id="{1D122FFD-A7F6-BF9D-36F8-22549C30530D}" name="kristen stutt" initials="ks" userId="1b4c4659717a11db"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EFF"/>
    <a:srgbClr val="009BD4"/>
    <a:srgbClr val="F57E25"/>
    <a:srgbClr val="EE3021"/>
    <a:srgbClr val="00A651"/>
    <a:srgbClr val="662C9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206" autoAdjust="0"/>
  </p:normalViewPr>
  <p:slideViewPr>
    <p:cSldViewPr snapToGrid="0">
      <p:cViewPr varScale="1">
        <p:scale>
          <a:sx n="101" d="100"/>
          <a:sy n="101" d="100"/>
        </p:scale>
        <p:origin x="144" y="318"/>
      </p:cViewPr>
      <p:guideLst/>
    </p:cSldViewPr>
  </p:slideViewPr>
  <p:notesTextViewPr>
    <p:cViewPr>
      <p:scale>
        <a:sx n="1" d="1"/>
        <a:sy n="1" d="1"/>
      </p:scale>
      <p:origin x="0" y="0"/>
    </p:cViewPr>
  </p:notesTextViewPr>
  <p:notesViewPr>
    <p:cSldViewPr snapToGrid="0">
      <p:cViewPr>
        <p:scale>
          <a:sx n="1" d="2"/>
          <a:sy n="1" d="2"/>
        </p:scale>
        <p:origin x="1410" y="33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0ACC11-D122-9083-7C2B-8414132267F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84B0F0C-0E7A-8CF6-5BE2-34701C82E8C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5F4D26B-C6B6-4C71-8C8B-BAAB1C0232AF}" type="datetimeFigureOut">
              <a:rPr lang="en-US" smtClean="0"/>
              <a:t>9/5/2025</a:t>
            </a:fld>
            <a:endParaRPr lang="en-US"/>
          </a:p>
        </p:txBody>
      </p:sp>
      <p:sp>
        <p:nvSpPr>
          <p:cNvPr id="4" name="Footer Placeholder 3">
            <a:extLst>
              <a:ext uri="{FF2B5EF4-FFF2-40B4-BE49-F238E27FC236}">
                <a16:creationId xmlns:a16="http://schemas.microsoft.com/office/drawing/2014/main" id="{2215C883-79D0-973B-7D7D-950632AE503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0B4A13E-D714-BF7D-83C0-4E8654EAF56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27C1FC7-C1F1-4D15-BB27-22B7E728382F}" type="slidenum">
              <a:rPr lang="en-US" smtClean="0"/>
              <a:t>‹#›</a:t>
            </a:fld>
            <a:endParaRPr lang="en-US"/>
          </a:p>
        </p:txBody>
      </p:sp>
    </p:spTree>
    <p:extLst>
      <p:ext uri="{BB962C8B-B14F-4D97-AF65-F5344CB8AC3E}">
        <p14:creationId xmlns:p14="http://schemas.microsoft.com/office/powerpoint/2010/main" val="855461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Roboto" panose="02000000000000000000" pitchFamily="2"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Roboto" panose="02000000000000000000" pitchFamily="2" charset="0"/>
              </a:defRPr>
            </a:lvl1pPr>
          </a:lstStyle>
          <a:p>
            <a:fld id="{046EF7C8-1689-D446-83C2-D6EF6D1513E3}" type="datetimeFigureOut">
              <a:rPr lang="en-US" smtClean="0"/>
              <a:pPr/>
              <a:t>9/4/2025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Roboto" panose="02000000000000000000" pitchFamily="2"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Roboto" panose="02000000000000000000" pitchFamily="2" charset="0"/>
              </a:defRPr>
            </a:lvl1pPr>
          </a:lstStyle>
          <a:p>
            <a:fld id="{DA00C252-9C14-AB47-AC4E-F17360C2B6C7}" type="slidenum">
              <a:rPr lang="en-US" smtClean="0"/>
              <a:pPr/>
              <a:t>‹#›</a:t>
            </a:fld>
            <a:endParaRPr lang="en-US"/>
          </a:p>
        </p:txBody>
      </p:sp>
    </p:spTree>
    <p:extLst>
      <p:ext uri="{BB962C8B-B14F-4D97-AF65-F5344CB8AC3E}">
        <p14:creationId xmlns:p14="http://schemas.microsoft.com/office/powerpoint/2010/main" val="3789721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Roboto" panose="02000000000000000000" pitchFamily="2" charset="0"/>
        <a:ea typeface="+mn-ea"/>
        <a:cs typeface="+mn-cs"/>
      </a:defRPr>
    </a:lvl1pPr>
    <a:lvl2pPr marL="457200" algn="l" defTabSz="914400" rtl="0" eaLnBrk="1" latinLnBrk="0" hangingPunct="1">
      <a:defRPr sz="1200" b="0" i="0" kern="1200">
        <a:solidFill>
          <a:schemeClr val="tx1"/>
        </a:solidFill>
        <a:latin typeface="Roboto" panose="02000000000000000000" pitchFamily="2" charset="0"/>
        <a:ea typeface="+mn-ea"/>
        <a:cs typeface="+mn-cs"/>
      </a:defRPr>
    </a:lvl2pPr>
    <a:lvl3pPr marL="914400" algn="l" defTabSz="914400" rtl="0" eaLnBrk="1" latinLnBrk="0" hangingPunct="1">
      <a:defRPr sz="1200" b="0" i="0" kern="1200">
        <a:solidFill>
          <a:schemeClr val="tx1"/>
        </a:solidFill>
        <a:latin typeface="Roboto" panose="02000000000000000000" pitchFamily="2" charset="0"/>
        <a:ea typeface="+mn-ea"/>
        <a:cs typeface="+mn-cs"/>
      </a:defRPr>
    </a:lvl3pPr>
    <a:lvl4pPr marL="1371600" algn="l" defTabSz="914400" rtl="0" eaLnBrk="1" latinLnBrk="0" hangingPunct="1">
      <a:defRPr sz="1200" b="0" i="0" kern="1200">
        <a:solidFill>
          <a:schemeClr val="tx1"/>
        </a:solidFill>
        <a:latin typeface="Roboto" panose="02000000000000000000" pitchFamily="2" charset="0"/>
        <a:ea typeface="+mn-ea"/>
        <a:cs typeface="+mn-cs"/>
      </a:defRPr>
    </a:lvl4pPr>
    <a:lvl5pPr marL="1828800" algn="l" defTabSz="914400" rtl="0" eaLnBrk="1" latinLnBrk="0" hangingPunct="1">
      <a:defRPr sz="1200" b="0" i="0" kern="1200">
        <a:solidFill>
          <a:schemeClr val="tx1"/>
        </a:solidFill>
        <a:latin typeface="Roboto" panose="020000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00C252-9C14-AB47-AC4E-F17360C2B6C7}" type="slidenum">
              <a:rPr lang="en-US" smtClean="0"/>
              <a:pPr/>
              <a:t>2</a:t>
            </a:fld>
            <a:endParaRPr lang="en-US"/>
          </a:p>
        </p:txBody>
      </p:sp>
    </p:spTree>
    <p:extLst>
      <p:ext uri="{BB962C8B-B14F-4D97-AF65-F5344CB8AC3E}">
        <p14:creationId xmlns:p14="http://schemas.microsoft.com/office/powerpoint/2010/main" val="2016042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00C252-9C14-AB47-AC4E-F17360C2B6C7}" type="slidenum">
              <a:rPr lang="en-US" smtClean="0"/>
              <a:pPr/>
              <a:t>3</a:t>
            </a:fld>
            <a:endParaRPr lang="en-US"/>
          </a:p>
        </p:txBody>
      </p:sp>
    </p:spTree>
    <p:extLst>
      <p:ext uri="{BB962C8B-B14F-4D97-AF65-F5344CB8AC3E}">
        <p14:creationId xmlns:p14="http://schemas.microsoft.com/office/powerpoint/2010/main" val="7138892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00C252-9C14-AB47-AC4E-F17360C2B6C7}" type="slidenum">
              <a:rPr lang="en-US" smtClean="0"/>
              <a:pPr/>
              <a:t>4</a:t>
            </a:fld>
            <a:endParaRPr lang="en-US"/>
          </a:p>
        </p:txBody>
      </p:sp>
    </p:spTree>
    <p:extLst>
      <p:ext uri="{BB962C8B-B14F-4D97-AF65-F5344CB8AC3E}">
        <p14:creationId xmlns:p14="http://schemas.microsoft.com/office/powerpoint/2010/main" val="7138892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03945-58C3-A99E-AC75-8FE1C87CE6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8DDD22-AE9D-AA04-D282-FB1D24C9B1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6C9684-02C6-92DC-242B-67DF0BC158D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26312F9-51A2-36F1-56BE-DB5A64EC2997}"/>
              </a:ext>
            </a:extLst>
          </p:cNvPr>
          <p:cNvSpPr>
            <a:spLocks noGrp="1"/>
          </p:cNvSpPr>
          <p:nvPr>
            <p:ph type="sldNum" sz="quarter" idx="5"/>
          </p:nvPr>
        </p:nvSpPr>
        <p:spPr/>
        <p:txBody>
          <a:bodyPr/>
          <a:lstStyle/>
          <a:p>
            <a:fld id="{DA00C252-9C14-AB47-AC4E-F17360C2B6C7}" type="slidenum">
              <a:rPr lang="en-US" smtClean="0"/>
              <a:pPr/>
              <a:t>5</a:t>
            </a:fld>
            <a:endParaRPr lang="en-US"/>
          </a:p>
        </p:txBody>
      </p:sp>
    </p:spTree>
    <p:extLst>
      <p:ext uri="{BB962C8B-B14F-4D97-AF65-F5344CB8AC3E}">
        <p14:creationId xmlns:p14="http://schemas.microsoft.com/office/powerpoint/2010/main" val="12393084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D6A44-62E6-E1F1-47CE-3FD71F19F1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98376A-935D-E645-33D8-DF2E8BA648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C7CD77-E7C9-A968-D149-A880968868D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638F4D3-0EE7-9B38-81FD-65D8EB0B2281}"/>
              </a:ext>
            </a:extLst>
          </p:cNvPr>
          <p:cNvSpPr>
            <a:spLocks noGrp="1"/>
          </p:cNvSpPr>
          <p:nvPr>
            <p:ph type="sldNum" sz="quarter" idx="5"/>
          </p:nvPr>
        </p:nvSpPr>
        <p:spPr/>
        <p:txBody>
          <a:bodyPr/>
          <a:lstStyle/>
          <a:p>
            <a:fld id="{DA00C252-9C14-AB47-AC4E-F17360C2B6C7}" type="slidenum">
              <a:rPr lang="en-US" smtClean="0"/>
              <a:pPr/>
              <a:t>6</a:t>
            </a:fld>
            <a:endParaRPr lang="en-US"/>
          </a:p>
        </p:txBody>
      </p:sp>
    </p:spTree>
    <p:extLst>
      <p:ext uri="{BB962C8B-B14F-4D97-AF65-F5344CB8AC3E}">
        <p14:creationId xmlns:p14="http://schemas.microsoft.com/office/powerpoint/2010/main" val="42747079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563201-EC76-8601-7D8B-53441852E8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3FF22D-A36A-27E6-BDE7-A48D84FAB0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AA1907-878E-3AAF-F13E-4EF891FCDDC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12E889D-A065-B128-5ADA-CCEEA4D8BFA1}"/>
              </a:ext>
            </a:extLst>
          </p:cNvPr>
          <p:cNvSpPr>
            <a:spLocks noGrp="1"/>
          </p:cNvSpPr>
          <p:nvPr>
            <p:ph type="sldNum" sz="quarter" idx="5"/>
          </p:nvPr>
        </p:nvSpPr>
        <p:spPr/>
        <p:txBody>
          <a:bodyPr/>
          <a:lstStyle/>
          <a:p>
            <a:fld id="{DA00C252-9C14-AB47-AC4E-F17360C2B6C7}" type="slidenum">
              <a:rPr lang="en-US" smtClean="0"/>
              <a:pPr/>
              <a:t>7</a:t>
            </a:fld>
            <a:endParaRPr lang="en-US"/>
          </a:p>
        </p:txBody>
      </p:sp>
    </p:spTree>
    <p:extLst>
      <p:ext uri="{BB962C8B-B14F-4D97-AF65-F5344CB8AC3E}">
        <p14:creationId xmlns:p14="http://schemas.microsoft.com/office/powerpoint/2010/main" val="24744993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A816B-3478-F235-3DA3-85E6525F1E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169407-90A2-8E5A-F8B9-1A7164F68A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FF5FA7-23CD-1BE0-F948-60F6F2BD922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5A3A970-AA87-424C-2F9C-86C92F6223EA}"/>
              </a:ext>
            </a:extLst>
          </p:cNvPr>
          <p:cNvSpPr>
            <a:spLocks noGrp="1"/>
          </p:cNvSpPr>
          <p:nvPr>
            <p:ph type="sldNum" sz="quarter" idx="5"/>
          </p:nvPr>
        </p:nvSpPr>
        <p:spPr/>
        <p:txBody>
          <a:bodyPr/>
          <a:lstStyle/>
          <a:p>
            <a:fld id="{DA00C252-9C14-AB47-AC4E-F17360C2B6C7}" type="slidenum">
              <a:rPr lang="en-US" smtClean="0"/>
              <a:pPr/>
              <a:t>8</a:t>
            </a:fld>
            <a:endParaRPr lang="en-US"/>
          </a:p>
        </p:txBody>
      </p:sp>
    </p:spTree>
    <p:extLst>
      <p:ext uri="{BB962C8B-B14F-4D97-AF65-F5344CB8AC3E}">
        <p14:creationId xmlns:p14="http://schemas.microsoft.com/office/powerpoint/2010/main" val="7996213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EE8AC2-D2CF-D860-D96F-32A3D55E7B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622CB0-F924-345A-3A1D-34B8F7E3DE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8CE8B5-2CD1-5028-2DBE-675ED9E359A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0132D3F-AFEC-2066-1E78-E57DABA03BB1}"/>
              </a:ext>
            </a:extLst>
          </p:cNvPr>
          <p:cNvSpPr>
            <a:spLocks noGrp="1"/>
          </p:cNvSpPr>
          <p:nvPr>
            <p:ph type="sldNum" sz="quarter" idx="5"/>
          </p:nvPr>
        </p:nvSpPr>
        <p:spPr/>
        <p:txBody>
          <a:bodyPr/>
          <a:lstStyle/>
          <a:p>
            <a:fld id="{DA00C252-9C14-AB47-AC4E-F17360C2B6C7}" type="slidenum">
              <a:rPr lang="en-US" smtClean="0"/>
              <a:pPr/>
              <a:t>9</a:t>
            </a:fld>
            <a:endParaRPr lang="en-US"/>
          </a:p>
        </p:txBody>
      </p:sp>
    </p:spTree>
    <p:extLst>
      <p:ext uri="{BB962C8B-B14F-4D97-AF65-F5344CB8AC3E}">
        <p14:creationId xmlns:p14="http://schemas.microsoft.com/office/powerpoint/2010/main" val="41002046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29179-352D-87A0-E112-A3C9D61E6D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D47BD9-D75D-E14B-B739-7A3D2F0F49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169F52-9A37-B7A0-6A87-2ED86ACCEB0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B5364E9-D03A-FBCB-BF1C-F69B99C14B8A}"/>
              </a:ext>
            </a:extLst>
          </p:cNvPr>
          <p:cNvSpPr>
            <a:spLocks noGrp="1"/>
          </p:cNvSpPr>
          <p:nvPr>
            <p:ph type="sldNum" sz="quarter" idx="5"/>
          </p:nvPr>
        </p:nvSpPr>
        <p:spPr/>
        <p:txBody>
          <a:bodyPr/>
          <a:lstStyle/>
          <a:p>
            <a:fld id="{DA00C252-9C14-AB47-AC4E-F17360C2B6C7}" type="slidenum">
              <a:rPr lang="en-US" smtClean="0"/>
              <a:pPr/>
              <a:t>10</a:t>
            </a:fld>
            <a:endParaRPr lang="en-US"/>
          </a:p>
        </p:txBody>
      </p:sp>
    </p:spTree>
    <p:extLst>
      <p:ext uri="{BB962C8B-B14F-4D97-AF65-F5344CB8AC3E}">
        <p14:creationId xmlns:p14="http://schemas.microsoft.com/office/powerpoint/2010/main" val="21112910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B21E0B-3E3C-A81F-D75F-02E04CC171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74C6F2-6376-A134-2215-1BC411D719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C738C5-9003-6F1D-9CCD-89FB1B95B9E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2D5769E-C3C2-F65A-4AED-B8B7AA4D69CB}"/>
              </a:ext>
            </a:extLst>
          </p:cNvPr>
          <p:cNvSpPr>
            <a:spLocks noGrp="1"/>
          </p:cNvSpPr>
          <p:nvPr>
            <p:ph type="sldNum" sz="quarter" idx="5"/>
          </p:nvPr>
        </p:nvSpPr>
        <p:spPr/>
        <p:txBody>
          <a:bodyPr/>
          <a:lstStyle/>
          <a:p>
            <a:fld id="{DA00C252-9C14-AB47-AC4E-F17360C2B6C7}" type="slidenum">
              <a:rPr lang="en-US" smtClean="0"/>
              <a:pPr/>
              <a:t>11</a:t>
            </a:fld>
            <a:endParaRPr lang="en-US"/>
          </a:p>
        </p:txBody>
      </p:sp>
    </p:spTree>
    <p:extLst>
      <p:ext uri="{BB962C8B-B14F-4D97-AF65-F5344CB8AC3E}">
        <p14:creationId xmlns:p14="http://schemas.microsoft.com/office/powerpoint/2010/main" val="15804462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1E1AC-5AA6-FF9B-9F2C-358AAD4F14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C2C774-14CE-3E33-62E3-96A9018C2F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B24DF0-706F-6A14-9610-FD9762EE260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6D1B8A7-0EE2-5946-1BB8-8343E11E7396}"/>
              </a:ext>
            </a:extLst>
          </p:cNvPr>
          <p:cNvSpPr>
            <a:spLocks noGrp="1"/>
          </p:cNvSpPr>
          <p:nvPr>
            <p:ph type="sldNum" sz="quarter" idx="5"/>
          </p:nvPr>
        </p:nvSpPr>
        <p:spPr/>
        <p:txBody>
          <a:bodyPr/>
          <a:lstStyle/>
          <a:p>
            <a:fld id="{DA00C252-9C14-AB47-AC4E-F17360C2B6C7}" type="slidenum">
              <a:rPr lang="en-US" smtClean="0"/>
              <a:pPr/>
              <a:t>12</a:t>
            </a:fld>
            <a:endParaRPr lang="en-US"/>
          </a:p>
        </p:txBody>
      </p:sp>
    </p:spTree>
    <p:extLst>
      <p:ext uri="{BB962C8B-B14F-4D97-AF65-F5344CB8AC3E}">
        <p14:creationId xmlns:p14="http://schemas.microsoft.com/office/powerpoint/2010/main" val="33851304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48D18-297F-5CE8-2A99-5FD2C45AFF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D2EEB9-3636-52A1-4DB7-92BB9B595A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EA4CF2-9236-9982-EA18-6962BF08AD8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2EB0ECE-3319-09BC-455D-FEF5BD84EC06}"/>
              </a:ext>
            </a:extLst>
          </p:cNvPr>
          <p:cNvSpPr>
            <a:spLocks noGrp="1"/>
          </p:cNvSpPr>
          <p:nvPr>
            <p:ph type="sldNum" sz="quarter" idx="5"/>
          </p:nvPr>
        </p:nvSpPr>
        <p:spPr/>
        <p:txBody>
          <a:bodyPr/>
          <a:lstStyle/>
          <a:p>
            <a:fld id="{DA00C252-9C14-AB47-AC4E-F17360C2B6C7}" type="slidenum">
              <a:rPr lang="en-US" smtClean="0"/>
              <a:pPr/>
              <a:t>13</a:t>
            </a:fld>
            <a:endParaRPr lang="en-US"/>
          </a:p>
        </p:txBody>
      </p:sp>
    </p:spTree>
    <p:extLst>
      <p:ext uri="{BB962C8B-B14F-4D97-AF65-F5344CB8AC3E}">
        <p14:creationId xmlns:p14="http://schemas.microsoft.com/office/powerpoint/2010/main" val="27511736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BF5E9E-E079-7B3D-B211-D4E59D868B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E053D9-7DA3-01D5-B10D-465434CB5C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B883EB-5BE1-DC7E-D2D3-D266898EC0B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5ADCADA-31DF-4B7D-661C-F999EE5E63ED}"/>
              </a:ext>
            </a:extLst>
          </p:cNvPr>
          <p:cNvSpPr>
            <a:spLocks noGrp="1"/>
          </p:cNvSpPr>
          <p:nvPr>
            <p:ph type="sldNum" sz="quarter" idx="5"/>
          </p:nvPr>
        </p:nvSpPr>
        <p:spPr/>
        <p:txBody>
          <a:bodyPr/>
          <a:lstStyle/>
          <a:p>
            <a:fld id="{DA00C252-9C14-AB47-AC4E-F17360C2B6C7}" type="slidenum">
              <a:rPr lang="en-US" smtClean="0"/>
              <a:pPr/>
              <a:t>14</a:t>
            </a:fld>
            <a:endParaRPr lang="en-US"/>
          </a:p>
        </p:txBody>
      </p:sp>
    </p:spTree>
    <p:extLst>
      <p:ext uri="{BB962C8B-B14F-4D97-AF65-F5344CB8AC3E}">
        <p14:creationId xmlns:p14="http://schemas.microsoft.com/office/powerpoint/2010/main" val="24121941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285E8-5A13-4414-8A9A-62A96D5CC6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BBA73C-0042-A8B8-843B-87B50087FD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D0A177-092B-0B9E-0F07-73864C2E9B0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C745004-D2F0-8A10-CFEC-391E6EC43B39}"/>
              </a:ext>
            </a:extLst>
          </p:cNvPr>
          <p:cNvSpPr>
            <a:spLocks noGrp="1"/>
          </p:cNvSpPr>
          <p:nvPr>
            <p:ph type="sldNum" sz="quarter" idx="5"/>
          </p:nvPr>
        </p:nvSpPr>
        <p:spPr/>
        <p:txBody>
          <a:bodyPr/>
          <a:lstStyle/>
          <a:p>
            <a:fld id="{DA00C252-9C14-AB47-AC4E-F17360C2B6C7}" type="slidenum">
              <a:rPr lang="en-US" smtClean="0"/>
              <a:pPr/>
              <a:t>15</a:t>
            </a:fld>
            <a:endParaRPr lang="en-US"/>
          </a:p>
        </p:txBody>
      </p:sp>
    </p:spTree>
    <p:extLst>
      <p:ext uri="{BB962C8B-B14F-4D97-AF65-F5344CB8AC3E}">
        <p14:creationId xmlns:p14="http://schemas.microsoft.com/office/powerpoint/2010/main" val="26986745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vision Blue">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705DB45A-AFDF-AB42-BE58-111D56828403}"/>
              </a:ext>
            </a:extLst>
          </p:cNvPr>
          <p:cNvSpPr/>
          <p:nvPr userDrawn="1"/>
        </p:nvSpPr>
        <p:spPr>
          <a:xfrm>
            <a:off x="0" y="-2251"/>
            <a:ext cx="12192000" cy="6862501"/>
          </a:xfrm>
          <a:prstGeom prst="rect">
            <a:avLst/>
          </a:prstGeom>
          <a:pattFill prst="dkUpDiag">
            <a:fgClr>
              <a:schemeClr val="accent1"/>
            </a:fgClr>
            <a:bgClr>
              <a:schemeClr val="tx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33" descr="A picture containing bird&#10;&#10;Description automatically generated">
            <a:extLst>
              <a:ext uri="{FF2B5EF4-FFF2-40B4-BE49-F238E27FC236}">
                <a16:creationId xmlns:a16="http://schemas.microsoft.com/office/drawing/2014/main" id="{5235C3C9-9B1C-4F45-B0A3-8AAB9F8FECE6}"/>
              </a:ext>
            </a:extLst>
          </p:cNvPr>
          <p:cNvPicPr>
            <a:picLocks noChangeAspect="1"/>
          </p:cNvPicPr>
          <p:nvPr userDrawn="1"/>
        </p:nvPicPr>
        <p:blipFill>
          <a:blip r:embed="rId2" cstate="email">
            <a:alphaModFix amt="75000"/>
            <a:extLst>
              <a:ext uri="{28A0092B-C50C-407E-A947-70E740481C1C}">
                <a14:useLocalDpi xmlns:a14="http://schemas.microsoft.com/office/drawing/2010/main"/>
              </a:ext>
            </a:extLst>
          </a:blip>
          <a:stretch>
            <a:fillRect/>
          </a:stretch>
        </p:blipFill>
        <p:spPr>
          <a:xfrm>
            <a:off x="0" y="-2251"/>
            <a:ext cx="12192000" cy="6858000"/>
          </a:xfrm>
          <a:prstGeom prst="rect">
            <a:avLst/>
          </a:prstGeom>
        </p:spPr>
      </p:pic>
      <p:sp>
        <p:nvSpPr>
          <p:cNvPr id="18" name="Text Placeholder 17">
            <a:extLst>
              <a:ext uri="{FF2B5EF4-FFF2-40B4-BE49-F238E27FC236}">
                <a16:creationId xmlns:a16="http://schemas.microsoft.com/office/drawing/2014/main" id="{1D6162E8-2634-634D-A4D8-D6F8CBEEB65E}"/>
              </a:ext>
            </a:extLst>
          </p:cNvPr>
          <p:cNvSpPr>
            <a:spLocks noGrp="1"/>
          </p:cNvSpPr>
          <p:nvPr>
            <p:ph type="body" sz="quarter" idx="10"/>
          </p:nvPr>
        </p:nvSpPr>
        <p:spPr>
          <a:xfrm>
            <a:off x="470705" y="3759274"/>
            <a:ext cx="11250591" cy="968985"/>
          </a:xfr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2400" b="1" i="0" kern="1200" cap="none" spc="0" baseline="0" dirty="0" smtClean="0">
                <a:solidFill>
                  <a:schemeClr val="bg1"/>
                </a:solidFill>
                <a:latin typeface="Roboto" panose="02000000000000000000" pitchFamily="2" charset="0"/>
                <a:ea typeface="Roboto" panose="02000000000000000000" pitchFamily="2" charset="0"/>
                <a:cs typeface="Helvetica Neue" panose="02000503000000020004" pitchFamily="2" charset="0"/>
              </a:defRPr>
            </a:lvl1pPr>
            <a:lvl2pPr marL="0" indent="0" algn="ctr" defTabSz="914400" rtl="0" eaLnBrk="1" latinLnBrk="0" hangingPunct="1">
              <a:lnSpc>
                <a:spcPct val="90000"/>
              </a:lnSpc>
              <a:spcBef>
                <a:spcPts val="1000"/>
              </a:spcBef>
              <a:buFont typeface="Arial" panose="020B0604020202020204" pitchFamily="34" charset="0"/>
              <a:buNone/>
              <a:defRPr lang="en-US" sz="2800" b="0" i="0" kern="1200" spc="0" dirty="0" smtClean="0">
                <a:solidFill>
                  <a:schemeClr val="bg1"/>
                </a:solidFill>
                <a:latin typeface="Roboto Regular" panose="02000000000000000000" pitchFamily="2" charset="0"/>
                <a:ea typeface="Roboto Regular" panose="02000000000000000000" pitchFamily="2" charset="0"/>
                <a:cs typeface="Helvetica Neue" panose="02000503000000020004" pitchFamily="2" charset="0"/>
              </a:defRPr>
            </a:lvl2pPr>
            <a:lvl3pPr marL="0" indent="0" algn="ctr" defTabSz="914400" rtl="0" eaLnBrk="1" latinLnBrk="0" hangingPunct="1">
              <a:lnSpc>
                <a:spcPct val="90000"/>
              </a:lnSpc>
              <a:spcBef>
                <a:spcPts val="1000"/>
              </a:spcBef>
              <a:buFont typeface="Arial" panose="020B0604020202020204" pitchFamily="34" charset="0"/>
              <a:buNone/>
              <a:defRPr lang="en-US" sz="2800" b="0" i="0" kern="1200" spc="0" dirty="0" smtClean="0">
                <a:solidFill>
                  <a:schemeClr val="bg1"/>
                </a:solidFill>
                <a:latin typeface="Roboto Regular" panose="02000000000000000000" pitchFamily="2" charset="0"/>
                <a:ea typeface="Roboto Regular" panose="02000000000000000000" pitchFamily="2" charset="0"/>
                <a:cs typeface="Helvetica Neue" panose="02000503000000020004" pitchFamily="2" charset="0"/>
              </a:defRPr>
            </a:lvl3pPr>
            <a:lvl4pPr marL="0" indent="0" algn="ctr" defTabSz="914400" rtl="0" eaLnBrk="1" latinLnBrk="0" hangingPunct="1">
              <a:lnSpc>
                <a:spcPct val="90000"/>
              </a:lnSpc>
              <a:spcBef>
                <a:spcPts val="1000"/>
              </a:spcBef>
              <a:buFont typeface="Arial" panose="020B0604020202020204" pitchFamily="34" charset="0"/>
              <a:buNone/>
              <a:defRPr lang="en-US" sz="2800" b="0" i="0" kern="1200" spc="0" dirty="0" smtClean="0">
                <a:solidFill>
                  <a:schemeClr val="bg1"/>
                </a:solidFill>
                <a:latin typeface="Roboto Regular" panose="02000000000000000000" pitchFamily="2" charset="0"/>
                <a:ea typeface="Roboto Regular" panose="02000000000000000000" pitchFamily="2" charset="0"/>
                <a:cs typeface="Helvetica Neue" panose="02000503000000020004" pitchFamily="2" charset="0"/>
              </a:defRPr>
            </a:lvl4pPr>
            <a:lvl5pPr marL="0" indent="0" algn="ctr" defTabSz="914400" rtl="0" eaLnBrk="1" latinLnBrk="0" hangingPunct="1">
              <a:lnSpc>
                <a:spcPct val="90000"/>
              </a:lnSpc>
              <a:spcBef>
                <a:spcPts val="1000"/>
              </a:spcBef>
              <a:buFont typeface="Arial" panose="020B0604020202020204" pitchFamily="34" charset="0"/>
              <a:buNone/>
              <a:defRPr lang="en-US" sz="2800" b="0" i="0" kern="1200" spc="0" dirty="0">
                <a:solidFill>
                  <a:schemeClr val="bg1"/>
                </a:solidFill>
                <a:latin typeface="Roboto Regular" panose="02000000000000000000" pitchFamily="2" charset="0"/>
                <a:ea typeface="Roboto Regular" panose="02000000000000000000" pitchFamily="2" charset="0"/>
                <a:cs typeface="Helvetica Neue" panose="02000503000000020004" pitchFamily="2" charset="0"/>
              </a:defRPr>
            </a:lvl5pPr>
          </a:lstStyle>
          <a:p>
            <a:pPr marL="0" lvl="0" indent="0" algn="ctr" defTabSz="914400" rtl="0" eaLnBrk="1" latinLnBrk="0" hangingPunct="1">
              <a:lnSpc>
                <a:spcPct val="90000"/>
              </a:lnSpc>
              <a:spcBef>
                <a:spcPts val="1000"/>
              </a:spcBef>
              <a:buFont typeface="Arial" panose="020B0604020202020204" pitchFamily="34" charset="0"/>
              <a:buNone/>
            </a:pPr>
            <a:r>
              <a:rPr lang="en-US"/>
              <a:t>Edit Master text styles</a:t>
            </a:r>
          </a:p>
        </p:txBody>
      </p:sp>
      <p:sp>
        <p:nvSpPr>
          <p:cNvPr id="2" name="Title 1">
            <a:extLst>
              <a:ext uri="{FF2B5EF4-FFF2-40B4-BE49-F238E27FC236}">
                <a16:creationId xmlns:a16="http://schemas.microsoft.com/office/drawing/2014/main" id="{E3C9D36C-B1A2-2947-B841-94D0162F560F}"/>
              </a:ext>
            </a:extLst>
          </p:cNvPr>
          <p:cNvSpPr>
            <a:spLocks noGrp="1"/>
          </p:cNvSpPr>
          <p:nvPr>
            <p:ph type="title"/>
          </p:nvPr>
        </p:nvSpPr>
        <p:spPr>
          <a:xfrm>
            <a:off x="470704" y="2009481"/>
            <a:ext cx="11250592" cy="1550148"/>
          </a:xfrm>
        </p:spPr>
        <p:txBody>
          <a:bodyPr anchor="b" anchorCtr="0"/>
          <a:lstStyle>
            <a:lvl1pPr algn="ctr" defTabSz="914400" rtl="0" eaLnBrk="1" latinLnBrk="0" hangingPunct="1">
              <a:lnSpc>
                <a:spcPct val="90000"/>
              </a:lnSpc>
              <a:spcBef>
                <a:spcPct val="0"/>
              </a:spcBef>
              <a:buNone/>
              <a:defRPr lang="en-US" sz="4800" b="0" i="0" u="none" kern="1200" cap="none" spc="-150" baseline="0" dirty="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US"/>
              <a:t>Click to edit Master title style</a:t>
            </a:r>
          </a:p>
        </p:txBody>
      </p:sp>
      <p:sp>
        <p:nvSpPr>
          <p:cNvPr id="3" name="TextBox 2">
            <a:extLst>
              <a:ext uri="{FF2B5EF4-FFF2-40B4-BE49-F238E27FC236}">
                <a16:creationId xmlns:a16="http://schemas.microsoft.com/office/drawing/2014/main" id="{18F0BB46-3F52-2D42-B2F5-5FA57953CF81}"/>
              </a:ext>
            </a:extLst>
          </p:cNvPr>
          <p:cNvSpPr txBox="1"/>
          <p:nvPr userDrawn="1"/>
        </p:nvSpPr>
        <p:spPr>
          <a:xfrm>
            <a:off x="457200" y="6129338"/>
            <a:ext cx="11239500" cy="400050"/>
          </a:xfrm>
          <a:prstGeom prst="rect">
            <a:avLst/>
          </a:prstGeom>
          <a:noFill/>
        </p:spPr>
        <p:txBody>
          <a:bodyPr wrap="square" lIns="0" tIns="0" rIns="0" bIns="0" rtlCol="0">
            <a:noAutofit/>
          </a:bodyPr>
          <a:lstStyle/>
          <a:p>
            <a:pPr algn="ctr">
              <a:spcBef>
                <a:spcPts val="600"/>
              </a:spcBef>
            </a:pPr>
            <a:r>
              <a:rPr lang="en-US" sz="1400" b="0" i="0" spc="150" baseline="0">
                <a:solidFill>
                  <a:srgbClr val="FFFFFF"/>
                </a:solidFill>
                <a:effectLst/>
                <a:latin typeface="+mj-lt"/>
              </a:rPr>
              <a:t>A GLOBAL ROBOTICS COMMUNITY PREPARING YOUNG PEOPLE FOR THE FUTURE</a:t>
            </a:r>
            <a:endParaRPr lang="en-US" sz="1400" b="0" spc="150" baseline="0">
              <a:latin typeface="+mj-lt"/>
              <a:ea typeface="Roboto" panose="02000000000000000000" pitchFamily="2" charset="0"/>
            </a:endParaRPr>
          </a:p>
        </p:txBody>
      </p:sp>
      <p:pic>
        <p:nvPicPr>
          <p:cNvPr id="8" name="Picture 7">
            <a:extLst>
              <a:ext uri="{FF2B5EF4-FFF2-40B4-BE49-F238E27FC236}">
                <a16:creationId xmlns:a16="http://schemas.microsoft.com/office/drawing/2014/main" id="{64D18099-E4F7-9F48-B526-256AA8055147}"/>
              </a:ext>
            </a:extLst>
          </p:cNvPr>
          <p:cNvPicPr>
            <a:picLocks noChangeAspect="1"/>
          </p:cNvPicPr>
          <p:nvPr userDrawn="1"/>
        </p:nvPicPr>
        <p:blipFill>
          <a:blip r:embed="rId3" cstate="screen">
            <a:extLst>
              <a:ext uri="{28A0092B-C50C-407E-A947-70E740481C1C}">
                <a14:useLocalDpi xmlns:a14="http://schemas.microsoft.com/office/drawing/2010/main"/>
              </a:ext>
            </a:extLst>
          </a:blip>
          <a:srcRect l="26" r="26"/>
          <a:stretch/>
        </p:blipFill>
        <p:spPr>
          <a:xfrm>
            <a:off x="4854168" y="810044"/>
            <a:ext cx="2482391" cy="968986"/>
          </a:xfrm>
          <a:prstGeom prst="rect">
            <a:avLst/>
          </a:prstGeom>
        </p:spPr>
      </p:pic>
    </p:spTree>
    <p:extLst>
      <p:ext uri="{BB962C8B-B14F-4D97-AF65-F5344CB8AC3E}">
        <p14:creationId xmlns:p14="http://schemas.microsoft.com/office/powerpoint/2010/main" val="31187844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p:txBody>
          <a:bodyPr/>
          <a:lstStyle/>
          <a:p>
            <a:r>
              <a:rPr lang="en-US"/>
              <a:t>This is a Header Example – 28pt Black</a:t>
            </a:r>
          </a:p>
        </p:txBody>
      </p:sp>
      <p:sp>
        <p:nvSpPr>
          <p:cNvPr id="3" name="Content Placeholder 2">
            <a:extLst>
              <a:ext uri="{FF2B5EF4-FFF2-40B4-BE49-F238E27FC236}">
                <a16:creationId xmlns:a16="http://schemas.microsoft.com/office/drawing/2014/main" id="{9FD65AE7-667F-4441-956B-BA93E3C4D9E5}"/>
              </a:ext>
            </a:extLst>
          </p:cNvPr>
          <p:cNvSpPr>
            <a:spLocks noGrp="1"/>
          </p:cNvSpPr>
          <p:nvPr>
            <p:ph idx="1" hasCustomPrompt="1"/>
          </p:nvPr>
        </p:nvSpPr>
        <p:spPr/>
        <p:txBody>
          <a:bodyPr/>
          <a:lstStyle>
            <a:lvl1pPr>
              <a:lnSpc>
                <a:spcPct val="95000"/>
              </a:lnSpc>
              <a:defRPr lang="en-US" sz="1600" b="0" i="0" dirty="0">
                <a:solidFill>
                  <a:schemeClr val="tx1"/>
                </a:solidFill>
                <a:cs typeface="Roboto" panose="02000000000000000000" pitchFamily="2" charset="0"/>
              </a:defRPr>
            </a:lvl1pPr>
            <a:lvl2pPr marL="0" indent="0">
              <a:spcBef>
                <a:spcPts val="1200"/>
              </a:spcBef>
              <a:buNone/>
              <a:defRPr sz="1800" b="1">
                <a:solidFill>
                  <a:schemeClr val="accent1"/>
                </a:solidFill>
              </a:defRPr>
            </a:lvl2pPr>
            <a:lvl3pPr marL="171450" indent="-161925">
              <a:tabLst/>
              <a:defRPr sz="1600"/>
            </a:lvl3pPr>
            <a:lvl4pPr marL="342900" indent="-171450">
              <a:buFont typeface="System Font Regular"/>
              <a:buChar char="–"/>
              <a:tabLst/>
              <a:defRPr sz="1400" b="0" i="0">
                <a:cs typeface="Roboto" panose="02000000000000000000" pitchFamily="2" charset="0"/>
              </a:defRPr>
            </a:lvl4pPr>
            <a:lvl5pPr marL="9525" indent="0">
              <a:spcBef>
                <a:spcPts val="1800"/>
              </a:spcBef>
              <a:spcAft>
                <a:spcPts val="1800"/>
              </a:spcAft>
              <a:buNone/>
              <a:tabLst/>
              <a:defRPr sz="1800" b="0" i="0">
                <a:solidFill>
                  <a:schemeClr val="tx2"/>
                </a:solidFill>
                <a:cs typeface="Roboto" panose="02000000000000000000" pitchFamily="2" charset="0"/>
              </a:defRPr>
            </a:lvl5pPr>
          </a:lstStyle>
          <a:p>
            <a:pPr lvl="0"/>
            <a:r>
              <a:rPr lang="en-US"/>
              <a:t>Body Copy</a:t>
            </a:r>
          </a:p>
          <a:p>
            <a:pPr lvl="1"/>
            <a:r>
              <a:rPr lang="en-US"/>
              <a:t>Subhead</a:t>
            </a:r>
          </a:p>
          <a:p>
            <a:pPr lvl="2"/>
            <a:r>
              <a:rPr lang="en-US"/>
              <a:t>Bullet Level 1</a:t>
            </a:r>
          </a:p>
          <a:p>
            <a:pPr lvl="3"/>
            <a:r>
              <a:rPr lang="en-US"/>
              <a:t>Bullet level 2</a:t>
            </a:r>
          </a:p>
          <a:p>
            <a:pPr lvl="4"/>
            <a:r>
              <a:rPr lang="en-US"/>
              <a:t>“Quote”</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Tree>
    <p:extLst>
      <p:ext uri="{BB962C8B-B14F-4D97-AF65-F5344CB8AC3E}">
        <p14:creationId xmlns:p14="http://schemas.microsoft.com/office/powerpoint/2010/main" val="15427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with Photo">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p:txBody>
          <a:bodyPr/>
          <a:lstStyle/>
          <a:p>
            <a:r>
              <a:rPr lang="en-US"/>
              <a:t>This is a Header Example – 28pt Black</a:t>
            </a:r>
          </a:p>
        </p:txBody>
      </p:sp>
      <p:sp>
        <p:nvSpPr>
          <p:cNvPr id="3" name="Content Placeholder 2">
            <a:extLst>
              <a:ext uri="{FF2B5EF4-FFF2-40B4-BE49-F238E27FC236}">
                <a16:creationId xmlns:a16="http://schemas.microsoft.com/office/drawing/2014/main" id="{9FD65AE7-667F-4441-956B-BA93E3C4D9E5}"/>
              </a:ext>
            </a:extLst>
          </p:cNvPr>
          <p:cNvSpPr>
            <a:spLocks noGrp="1"/>
          </p:cNvSpPr>
          <p:nvPr>
            <p:ph idx="1" hasCustomPrompt="1"/>
          </p:nvPr>
        </p:nvSpPr>
        <p:spPr>
          <a:xfrm>
            <a:off x="457200" y="1097280"/>
            <a:ext cx="5374105" cy="5003797"/>
          </a:xfrm>
        </p:spPr>
        <p:txBody>
          <a:bodyPr/>
          <a:lstStyle>
            <a:lvl1pPr>
              <a:lnSpc>
                <a:spcPct val="95000"/>
              </a:lnSpc>
              <a:defRPr lang="en-US" sz="1600" b="0" i="0" dirty="0">
                <a:solidFill>
                  <a:schemeClr val="tx1"/>
                </a:solidFill>
                <a:cs typeface="Roboto" panose="02000000000000000000" pitchFamily="2" charset="0"/>
              </a:defRPr>
            </a:lvl1pPr>
            <a:lvl2pPr marL="0" indent="0">
              <a:spcBef>
                <a:spcPts val="1200"/>
              </a:spcBef>
              <a:buNone/>
              <a:defRPr sz="1800" b="1">
                <a:solidFill>
                  <a:schemeClr val="accent1"/>
                </a:solidFill>
              </a:defRPr>
            </a:lvl2pPr>
            <a:lvl3pPr marL="171450" indent="-161925">
              <a:tabLst/>
              <a:defRPr sz="1600"/>
            </a:lvl3pPr>
            <a:lvl4pPr marL="342900" indent="-171450">
              <a:buFont typeface="System Font Regular"/>
              <a:buChar char="–"/>
              <a:tabLst/>
              <a:defRPr sz="1400" b="0" i="0">
                <a:cs typeface="Roboto" panose="02000000000000000000" pitchFamily="2" charset="0"/>
              </a:defRPr>
            </a:lvl4pPr>
            <a:lvl5pPr marL="9525" indent="0">
              <a:spcBef>
                <a:spcPts val="1800"/>
              </a:spcBef>
              <a:spcAft>
                <a:spcPts val="1800"/>
              </a:spcAft>
              <a:buNone/>
              <a:tabLst/>
              <a:defRPr sz="1800" b="0" i="0">
                <a:solidFill>
                  <a:schemeClr val="tx2"/>
                </a:solidFill>
                <a:cs typeface="Roboto" panose="02000000000000000000" pitchFamily="2" charset="0"/>
              </a:defRPr>
            </a:lvl5pPr>
          </a:lstStyle>
          <a:p>
            <a:pPr lvl="0"/>
            <a:r>
              <a:rPr lang="en-US"/>
              <a:t>Body Copy</a:t>
            </a:r>
          </a:p>
          <a:p>
            <a:pPr lvl="1"/>
            <a:r>
              <a:rPr lang="en-US"/>
              <a:t>Subhead</a:t>
            </a:r>
          </a:p>
          <a:p>
            <a:pPr lvl="2"/>
            <a:r>
              <a:rPr lang="en-US"/>
              <a:t>Bullet Level 1</a:t>
            </a:r>
          </a:p>
          <a:p>
            <a:pPr lvl="3"/>
            <a:r>
              <a:rPr lang="en-US"/>
              <a:t>Bullet level 2</a:t>
            </a:r>
          </a:p>
          <a:p>
            <a:pPr lvl="4"/>
            <a:r>
              <a:rPr lang="en-US"/>
              <a:t>“Quote”</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
        <p:nvSpPr>
          <p:cNvPr id="9" name="Picture Placeholder 2">
            <a:extLst>
              <a:ext uri="{FF2B5EF4-FFF2-40B4-BE49-F238E27FC236}">
                <a16:creationId xmlns:a16="http://schemas.microsoft.com/office/drawing/2014/main" id="{8E62203D-80A8-A84E-B850-2D9BE661F5DD}"/>
              </a:ext>
            </a:extLst>
          </p:cNvPr>
          <p:cNvSpPr>
            <a:spLocks noGrp="1"/>
          </p:cNvSpPr>
          <p:nvPr>
            <p:ph type="pic" idx="10"/>
          </p:nvPr>
        </p:nvSpPr>
        <p:spPr>
          <a:xfrm>
            <a:off x="6161103" y="836296"/>
            <a:ext cx="6030896" cy="5374004"/>
          </a:xfrm>
          <a:solidFill>
            <a:schemeClr val="tx1"/>
          </a:solidFill>
        </p:spPr>
        <p:txBody>
          <a:bodyPr anchor="ctr" anchorCtr="0"/>
          <a:lstStyle>
            <a:lvl1pPr marL="0" indent="0" algn="ctr">
              <a:buNone/>
              <a:defRPr sz="1800" b="0" i="0">
                <a:solidFill>
                  <a:schemeClr val="bg1"/>
                </a:solidFill>
                <a:cs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774631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head, and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20D1E28-21C3-B14C-8708-5FC119CC13EE}"/>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13860625-9419-694F-843A-4D46351502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55E9F3-54CB-5642-A2DA-B2A9A334E4B3}"/>
              </a:ext>
            </a:extLst>
          </p:cNvPr>
          <p:cNvSpPr>
            <a:spLocks noGrp="1"/>
          </p:cNvSpPr>
          <p:nvPr>
            <p:ph sz="half" idx="1" hasCustomPrompt="1"/>
          </p:nvPr>
        </p:nvSpPr>
        <p:spPr>
          <a:xfrm>
            <a:off x="457199" y="1097280"/>
            <a:ext cx="11213431" cy="5157787"/>
          </a:xfrm>
        </p:spPr>
        <p:txBody>
          <a:bodyPr/>
          <a:lstStyle>
            <a:lvl1pPr>
              <a:spcBef>
                <a:spcPts val="1600"/>
              </a:spcBef>
              <a:defRPr b="1" i="0">
                <a:cs typeface="Roboto" panose="02000000000000000000" pitchFamily="2" charset="0"/>
              </a:defRPr>
            </a:lvl1pPr>
            <a:lvl3pPr marL="517525" indent="-284163">
              <a:buFont typeface="System Font Regular"/>
              <a:buChar char="–"/>
              <a:defRPr/>
            </a:lvl3pPr>
          </a:lstStyle>
          <a:p>
            <a:pPr lvl="0"/>
            <a:r>
              <a:rPr lang="en-US"/>
              <a:t>Subhead text style (18pt Bold Blue)</a:t>
            </a:r>
          </a:p>
          <a:p>
            <a:pPr lvl="1"/>
            <a:r>
              <a:rPr lang="en-US"/>
              <a:t>First level</a:t>
            </a:r>
          </a:p>
          <a:p>
            <a:pPr lvl="2"/>
            <a:r>
              <a:rPr lang="en-US"/>
              <a:t>Second level</a:t>
            </a:r>
          </a:p>
        </p:txBody>
      </p:sp>
      <p:sp>
        <p:nvSpPr>
          <p:cNvPr id="12" name="Footer Placeholder 4">
            <a:extLst>
              <a:ext uri="{FF2B5EF4-FFF2-40B4-BE49-F238E27FC236}">
                <a16:creationId xmlns:a16="http://schemas.microsoft.com/office/drawing/2014/main" id="{1D232AFD-9DDF-B543-86B8-53E1DCABAB3A}"/>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3" name="Slide Number Placeholder 5">
            <a:extLst>
              <a:ext uri="{FF2B5EF4-FFF2-40B4-BE49-F238E27FC236}">
                <a16:creationId xmlns:a16="http://schemas.microsoft.com/office/drawing/2014/main" id="{FC35EE86-1DA7-064A-A667-54108BE03422}"/>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Tree>
    <p:extLst>
      <p:ext uri="{BB962C8B-B14F-4D97-AF65-F5344CB8AC3E}">
        <p14:creationId xmlns:p14="http://schemas.microsoft.com/office/powerpoint/2010/main" val="279989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5035A197-58AF-0049-A291-FFCC58935568}"/>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13860625-9419-694F-843A-4D4635150241}"/>
              </a:ext>
            </a:extLst>
          </p:cNvPr>
          <p:cNvSpPr>
            <a:spLocks noGrp="1"/>
          </p:cNvSpPr>
          <p:nvPr>
            <p:ph type="title"/>
          </p:nvPr>
        </p:nvSpPr>
        <p:spPr/>
        <p:txBody>
          <a:bodyPr/>
          <a:lstStyle/>
          <a:p>
            <a:r>
              <a:rPr lang="en-US"/>
              <a:t>Click to edit Master title style</a:t>
            </a:r>
          </a:p>
        </p:txBody>
      </p:sp>
      <p:sp>
        <p:nvSpPr>
          <p:cNvPr id="13" name="Content Placeholder 12">
            <a:extLst>
              <a:ext uri="{FF2B5EF4-FFF2-40B4-BE49-F238E27FC236}">
                <a16:creationId xmlns:a16="http://schemas.microsoft.com/office/drawing/2014/main" id="{F42C2E3D-3488-E24E-AF06-F3588F994868}"/>
              </a:ext>
            </a:extLst>
          </p:cNvPr>
          <p:cNvSpPr>
            <a:spLocks noGrp="1"/>
          </p:cNvSpPr>
          <p:nvPr>
            <p:ph sz="quarter" idx="13"/>
          </p:nvPr>
        </p:nvSpPr>
        <p:spPr>
          <a:xfrm>
            <a:off x="457200" y="1101724"/>
            <a:ext cx="5181600" cy="4862195"/>
          </a:xfrm>
        </p:spPr>
        <p:txBody>
          <a:bodyPr/>
          <a:lstStyle>
            <a:lvl1pPr>
              <a:defRPr sz="1600" b="0" i="0">
                <a:solidFill>
                  <a:schemeClr val="tx1"/>
                </a:solidFill>
                <a:cs typeface="Roboto" panose="02000000000000000000" pitchFamily="2" charset="0"/>
              </a:defRPr>
            </a:lvl1pPr>
          </a:lstStyle>
          <a:p>
            <a:pPr lvl="0"/>
            <a:r>
              <a:rPr lang="en-US"/>
              <a:t>Click to edit Master text styles</a:t>
            </a:r>
          </a:p>
          <a:p>
            <a:pPr lvl="1"/>
            <a:r>
              <a:rPr lang="en-US"/>
              <a:t>Second level</a:t>
            </a:r>
          </a:p>
          <a:p>
            <a:pPr lvl="2"/>
            <a:r>
              <a:rPr lang="en-US"/>
              <a:t>Third level</a:t>
            </a:r>
          </a:p>
        </p:txBody>
      </p:sp>
      <p:sp>
        <p:nvSpPr>
          <p:cNvPr id="14" name="Content Placeholder 12">
            <a:extLst>
              <a:ext uri="{FF2B5EF4-FFF2-40B4-BE49-F238E27FC236}">
                <a16:creationId xmlns:a16="http://schemas.microsoft.com/office/drawing/2014/main" id="{7D3F2E66-F144-9D41-B38B-FC90F1B742A2}"/>
              </a:ext>
            </a:extLst>
          </p:cNvPr>
          <p:cNvSpPr>
            <a:spLocks noGrp="1"/>
          </p:cNvSpPr>
          <p:nvPr>
            <p:ph sz="quarter" idx="14"/>
          </p:nvPr>
        </p:nvSpPr>
        <p:spPr>
          <a:xfrm>
            <a:off x="6483685" y="1101724"/>
            <a:ext cx="5181600" cy="4862195"/>
          </a:xfrm>
        </p:spPr>
        <p:txBody>
          <a:bodyPr/>
          <a:lstStyle>
            <a:lvl1pPr>
              <a:defRPr sz="1600" b="0" i="0">
                <a:solidFill>
                  <a:schemeClr val="tx1"/>
                </a:solidFill>
                <a:cs typeface="Roboto" panose="02000000000000000000" pitchFamily="2" charset="0"/>
              </a:defRPr>
            </a:lvl1pPr>
          </a:lstStyle>
          <a:p>
            <a:pPr lvl="0"/>
            <a:r>
              <a:rPr lang="en-US"/>
              <a:t>Click to edit Master text styles</a:t>
            </a:r>
          </a:p>
          <a:p>
            <a:pPr lvl="1"/>
            <a:r>
              <a:rPr lang="en-US"/>
              <a:t>Second level</a:t>
            </a:r>
          </a:p>
          <a:p>
            <a:pPr lvl="2"/>
            <a:r>
              <a:rPr lang="en-US"/>
              <a:t>Third level</a:t>
            </a:r>
          </a:p>
        </p:txBody>
      </p:sp>
      <p:sp>
        <p:nvSpPr>
          <p:cNvPr id="10" name="Footer Placeholder 4">
            <a:extLst>
              <a:ext uri="{FF2B5EF4-FFF2-40B4-BE49-F238E27FC236}">
                <a16:creationId xmlns:a16="http://schemas.microsoft.com/office/drawing/2014/main" id="{5C5BAFA9-FF7E-5749-99FC-3932C7D1BE99}"/>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7007E0D4-2B48-F141-8A20-EE6A7BD641F5}"/>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Tree>
    <p:extLst>
      <p:ext uri="{BB962C8B-B14F-4D97-AF65-F5344CB8AC3E}">
        <p14:creationId xmlns:p14="http://schemas.microsoft.com/office/powerpoint/2010/main" val="8481368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 with Subhead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80A071E8-E372-D944-9FA8-B88587CB8F57}"/>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08F19441-7272-5744-BEA8-7F0C5CAB7B31}"/>
              </a:ext>
            </a:extLst>
          </p:cNvPr>
          <p:cNvSpPr>
            <a:spLocks noGrp="1"/>
          </p:cNvSpPr>
          <p:nvPr>
            <p:ph type="title"/>
          </p:nvPr>
        </p:nvSpPr>
        <p:spPr>
          <a:xfrm>
            <a:off x="457199" y="274320"/>
            <a:ext cx="11221453" cy="513844"/>
          </a:xfrm>
        </p:spPr>
        <p:txBody>
          <a:bodyPr/>
          <a:lstStyle/>
          <a:p>
            <a:r>
              <a:rPr lang="en-US"/>
              <a:t>Click to edit Master title style</a:t>
            </a:r>
          </a:p>
        </p:txBody>
      </p:sp>
      <p:sp>
        <p:nvSpPr>
          <p:cNvPr id="3" name="Text Placeholder 2">
            <a:extLst>
              <a:ext uri="{FF2B5EF4-FFF2-40B4-BE49-F238E27FC236}">
                <a16:creationId xmlns:a16="http://schemas.microsoft.com/office/drawing/2014/main" id="{3785C13B-BDAA-1644-940F-DFC7117232AC}"/>
              </a:ext>
            </a:extLst>
          </p:cNvPr>
          <p:cNvSpPr>
            <a:spLocks noGrp="1"/>
          </p:cNvSpPr>
          <p:nvPr>
            <p:ph type="body" idx="1"/>
          </p:nvPr>
        </p:nvSpPr>
        <p:spPr>
          <a:xfrm>
            <a:off x="457200" y="1097280"/>
            <a:ext cx="5157787" cy="513844"/>
          </a:xfrm>
        </p:spPr>
        <p:txBody>
          <a:bodyPr anchor="t" anchorCtr="0"/>
          <a:lstStyle>
            <a:lvl1pPr marL="0" indent="0">
              <a:buNone/>
              <a:defRPr sz="1800" b="1" i="0">
                <a:cs typeface="Roboto" panose="020000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270742DD-3088-F243-B30B-456C190E9E2B}"/>
              </a:ext>
            </a:extLst>
          </p:cNvPr>
          <p:cNvSpPr>
            <a:spLocks noGrp="1"/>
          </p:cNvSpPr>
          <p:nvPr>
            <p:ph type="body" sz="quarter" idx="3"/>
          </p:nvPr>
        </p:nvSpPr>
        <p:spPr>
          <a:xfrm>
            <a:off x="6505401" y="1097280"/>
            <a:ext cx="5183188" cy="513844"/>
          </a:xfrm>
        </p:spPr>
        <p:txBody>
          <a:bodyPr anchor="t" anchorCtr="0"/>
          <a:lstStyle>
            <a:lvl1pPr marL="0" indent="0">
              <a:buNone/>
              <a:defRPr sz="1800" b="1" i="0">
                <a:cs typeface="Roboto" panose="020000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12">
            <a:extLst>
              <a:ext uri="{FF2B5EF4-FFF2-40B4-BE49-F238E27FC236}">
                <a16:creationId xmlns:a16="http://schemas.microsoft.com/office/drawing/2014/main" id="{D80F2AF9-E2DF-A248-B0AA-8DA21C221E9A}"/>
              </a:ext>
            </a:extLst>
          </p:cNvPr>
          <p:cNvSpPr>
            <a:spLocks noGrp="1"/>
          </p:cNvSpPr>
          <p:nvPr>
            <p:ph sz="quarter" idx="14"/>
          </p:nvPr>
        </p:nvSpPr>
        <p:spPr>
          <a:xfrm>
            <a:off x="457200" y="1611124"/>
            <a:ext cx="5157787" cy="4351338"/>
          </a:xfrm>
        </p:spPr>
        <p:txBody>
          <a:bodyPr/>
          <a:lstStyle>
            <a:lvl1pPr>
              <a:defRPr sz="1600" b="0" i="0">
                <a:solidFill>
                  <a:schemeClr val="tx1"/>
                </a:solidFill>
                <a:cs typeface="Roboto" panose="02000000000000000000" pitchFamily="2" charset="0"/>
              </a:defRPr>
            </a:lvl1pPr>
          </a:lstStyle>
          <a:p>
            <a:pPr lvl="0"/>
            <a:r>
              <a:rPr lang="en-US"/>
              <a:t>Click to edit Master text styles</a:t>
            </a:r>
          </a:p>
          <a:p>
            <a:pPr lvl="1"/>
            <a:r>
              <a:rPr lang="en-US"/>
              <a:t>Second level</a:t>
            </a:r>
          </a:p>
          <a:p>
            <a:pPr lvl="2"/>
            <a:r>
              <a:rPr lang="en-US"/>
              <a:t>Third level</a:t>
            </a:r>
          </a:p>
        </p:txBody>
      </p:sp>
      <p:sp>
        <p:nvSpPr>
          <p:cNvPr id="13" name="Content Placeholder 12">
            <a:extLst>
              <a:ext uri="{FF2B5EF4-FFF2-40B4-BE49-F238E27FC236}">
                <a16:creationId xmlns:a16="http://schemas.microsoft.com/office/drawing/2014/main" id="{544A66C9-CE86-2F42-9E70-CE23DE740A78}"/>
              </a:ext>
            </a:extLst>
          </p:cNvPr>
          <p:cNvSpPr>
            <a:spLocks noGrp="1"/>
          </p:cNvSpPr>
          <p:nvPr>
            <p:ph sz="quarter" idx="15"/>
          </p:nvPr>
        </p:nvSpPr>
        <p:spPr>
          <a:xfrm>
            <a:off x="6497052" y="1611124"/>
            <a:ext cx="5181600" cy="4351338"/>
          </a:xfrm>
        </p:spPr>
        <p:txBody>
          <a:bodyPr/>
          <a:lstStyle>
            <a:lvl1pPr>
              <a:defRPr sz="1600" b="0" i="0">
                <a:solidFill>
                  <a:schemeClr val="tx1"/>
                </a:solidFill>
                <a:cs typeface="Roboto" panose="02000000000000000000" pitchFamily="2" charset="0"/>
              </a:defRPr>
            </a:lvl1pPr>
          </a:lstStyle>
          <a:p>
            <a:pPr lvl="0"/>
            <a:r>
              <a:rPr lang="en-US"/>
              <a:t>Click to edit Master text styles</a:t>
            </a:r>
          </a:p>
          <a:p>
            <a:pPr lvl="1"/>
            <a:r>
              <a:rPr lang="en-US"/>
              <a:t>Second level</a:t>
            </a:r>
          </a:p>
          <a:p>
            <a:pPr lvl="2"/>
            <a:r>
              <a:rPr lang="en-US"/>
              <a:t>Third level</a:t>
            </a:r>
          </a:p>
        </p:txBody>
      </p:sp>
      <p:sp>
        <p:nvSpPr>
          <p:cNvPr id="15" name="Footer Placeholder 4">
            <a:extLst>
              <a:ext uri="{FF2B5EF4-FFF2-40B4-BE49-F238E27FC236}">
                <a16:creationId xmlns:a16="http://schemas.microsoft.com/office/drawing/2014/main" id="{12C26B8F-6AE2-9949-A36E-64C68E1EF9CB}"/>
              </a:ext>
            </a:extLst>
          </p:cNvPr>
          <p:cNvSpPr>
            <a:spLocks noGrp="1"/>
          </p:cNvSpPr>
          <p:nvPr>
            <p:ph type="ftr" sz="quarter" idx="16"/>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6" name="Slide Number Placeholder 5">
            <a:extLst>
              <a:ext uri="{FF2B5EF4-FFF2-40B4-BE49-F238E27FC236}">
                <a16:creationId xmlns:a16="http://schemas.microsoft.com/office/drawing/2014/main" id="{418A6E21-ADEE-6649-B9B4-51825C005E76}"/>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Tree>
    <p:extLst>
      <p:ext uri="{BB962C8B-B14F-4D97-AF65-F5344CB8AC3E}">
        <p14:creationId xmlns:p14="http://schemas.microsoft.com/office/powerpoint/2010/main" val="5594128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Slide XRP Photo">
    <p:bg>
      <p:bgPr>
        <a:solidFill>
          <a:schemeClr val="tx1"/>
        </a:solidFill>
        <a:effectLst/>
      </p:bgPr>
    </p:bg>
    <p:spTree>
      <p:nvGrpSpPr>
        <p:cNvPr id="1" name=""/>
        <p:cNvGrpSpPr/>
        <p:nvPr/>
      </p:nvGrpSpPr>
      <p:grpSpPr>
        <a:xfrm>
          <a:off x="0" y="0"/>
          <a:ext cx="0" cy="0"/>
          <a:chOff x="0" y="0"/>
          <a:chExt cx="0" cy="0"/>
        </a:xfrm>
      </p:grpSpPr>
      <p:pic>
        <p:nvPicPr>
          <p:cNvPr id="5" name="Picture 4" descr="A blue and white logo&#10;&#10;AI-generated content may be incorrect.">
            <a:extLst>
              <a:ext uri="{FF2B5EF4-FFF2-40B4-BE49-F238E27FC236}">
                <a16:creationId xmlns:a16="http://schemas.microsoft.com/office/drawing/2014/main" id="{43FD0D76-88B7-A63F-CAA9-74C77D9AA67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89722" y="6086953"/>
            <a:ext cx="2012556" cy="525739"/>
          </a:xfrm>
          <a:prstGeom prst="rect">
            <a:avLst/>
          </a:prstGeom>
        </p:spPr>
      </p:pic>
      <p:pic>
        <p:nvPicPr>
          <p:cNvPr id="6" name="Picture 5">
            <a:extLst>
              <a:ext uri="{FF2B5EF4-FFF2-40B4-BE49-F238E27FC236}">
                <a16:creationId xmlns:a16="http://schemas.microsoft.com/office/drawing/2014/main" id="{A01D939A-CBC1-6EE7-AC34-1F8456704792}"/>
              </a:ext>
            </a:extLst>
          </p:cNvPr>
          <p:cNvPicPr>
            <a:picLocks noChangeAspect="1"/>
          </p:cNvPicPr>
          <p:nvPr userDrawn="1"/>
        </p:nvPicPr>
        <p:blipFill>
          <a:blip r:embed="rId3"/>
          <a:srcRect/>
          <a:stretch/>
        </p:blipFill>
        <p:spPr>
          <a:xfrm>
            <a:off x="5881620" y="1989423"/>
            <a:ext cx="5951736" cy="2879152"/>
          </a:xfrm>
          <a:prstGeom prst="rect">
            <a:avLst/>
          </a:prstGeom>
        </p:spPr>
      </p:pic>
    </p:spTree>
    <p:extLst>
      <p:ext uri="{BB962C8B-B14F-4D97-AF65-F5344CB8AC3E}">
        <p14:creationId xmlns:p14="http://schemas.microsoft.com/office/powerpoint/2010/main" val="3978252866"/>
      </p:ext>
    </p:extLst>
  </p:cSld>
  <p:clrMapOvr>
    <a:masterClrMapping/>
  </p:clrMapOvr>
  <p:extLst>
    <p:ext uri="{DCECCB84-F9BA-43D5-87BE-67443E8EF086}">
      <p15:sldGuideLst xmlns:p15="http://schemas.microsoft.com/office/powerpoint/2012/main">
        <p15:guide id="1" orient="horz" pos="3408">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XRP 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a:xfrm>
            <a:off x="457200" y="274320"/>
            <a:ext cx="9515198" cy="561976"/>
          </a:xfrm>
        </p:spPr>
        <p:txBody>
          <a:bodyPr/>
          <a:lstStyle/>
          <a:p>
            <a:r>
              <a:rPr lang="en-US"/>
              <a:t>This is a Header Example – 28pt Black</a:t>
            </a:r>
          </a:p>
        </p:txBody>
      </p:sp>
      <p:sp>
        <p:nvSpPr>
          <p:cNvPr id="3" name="Content Placeholder 2">
            <a:extLst>
              <a:ext uri="{FF2B5EF4-FFF2-40B4-BE49-F238E27FC236}">
                <a16:creationId xmlns:a16="http://schemas.microsoft.com/office/drawing/2014/main" id="{9FD65AE7-667F-4441-956B-BA93E3C4D9E5}"/>
              </a:ext>
            </a:extLst>
          </p:cNvPr>
          <p:cNvSpPr>
            <a:spLocks noGrp="1"/>
          </p:cNvSpPr>
          <p:nvPr>
            <p:ph idx="1" hasCustomPrompt="1"/>
          </p:nvPr>
        </p:nvSpPr>
        <p:spPr/>
        <p:txBody>
          <a:bodyPr/>
          <a:lstStyle>
            <a:lvl1pPr>
              <a:lnSpc>
                <a:spcPct val="95000"/>
              </a:lnSpc>
              <a:defRPr lang="en-US" sz="1600" b="0" i="0" dirty="0">
                <a:solidFill>
                  <a:schemeClr val="tx1"/>
                </a:solidFill>
                <a:cs typeface="Roboto" panose="02000000000000000000" pitchFamily="2" charset="0"/>
              </a:defRPr>
            </a:lvl1pPr>
            <a:lvl2pPr marL="0" indent="0">
              <a:spcBef>
                <a:spcPts val="1200"/>
              </a:spcBef>
              <a:buNone/>
              <a:defRPr sz="1800" b="1">
                <a:solidFill>
                  <a:srgbClr val="006EFF"/>
                </a:solidFill>
              </a:defRPr>
            </a:lvl2pPr>
            <a:lvl3pPr marL="171450" indent="-161925">
              <a:tabLst/>
              <a:defRPr sz="1600"/>
            </a:lvl3pPr>
            <a:lvl4pPr marL="342900" indent="-171450">
              <a:buFont typeface="System Font Regular"/>
              <a:buChar char="–"/>
              <a:tabLst/>
              <a:defRPr sz="1400" b="0" i="0">
                <a:cs typeface="Roboto" panose="02000000000000000000" pitchFamily="2" charset="0"/>
              </a:defRPr>
            </a:lvl4pPr>
            <a:lvl5pPr marL="9525" indent="0">
              <a:spcBef>
                <a:spcPts val="1800"/>
              </a:spcBef>
              <a:spcAft>
                <a:spcPts val="1800"/>
              </a:spcAft>
              <a:buNone/>
              <a:tabLst/>
              <a:defRPr sz="1800" b="0" i="0">
                <a:solidFill>
                  <a:schemeClr val="tx2"/>
                </a:solidFill>
                <a:cs typeface="Roboto" panose="02000000000000000000" pitchFamily="2" charset="0"/>
              </a:defRPr>
            </a:lvl5pPr>
          </a:lstStyle>
          <a:p>
            <a:pPr lvl="0"/>
            <a:r>
              <a:rPr lang="en-US"/>
              <a:t>Body Copy</a:t>
            </a:r>
          </a:p>
          <a:p>
            <a:pPr lvl="1"/>
            <a:r>
              <a:rPr lang="en-US"/>
              <a:t>Subhead</a:t>
            </a:r>
          </a:p>
          <a:p>
            <a:pPr lvl="2"/>
            <a:r>
              <a:rPr lang="en-US"/>
              <a:t>Bullet Level 1</a:t>
            </a:r>
          </a:p>
          <a:p>
            <a:pPr lvl="3"/>
            <a:r>
              <a:rPr lang="en-US"/>
              <a:t>Bullet level 2</a:t>
            </a:r>
          </a:p>
          <a:p>
            <a:pPr lvl="4"/>
            <a:r>
              <a:rPr lang="en-US"/>
              <a:t>“Quote”</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
        <p:nvSpPr>
          <p:cNvPr id="4" name="AutoShape 2">
            <a:extLst>
              <a:ext uri="{FF2B5EF4-FFF2-40B4-BE49-F238E27FC236}">
                <a16:creationId xmlns:a16="http://schemas.microsoft.com/office/drawing/2014/main" id="{80C2F2D3-FC17-80AB-4971-1937C886F0D4}"/>
              </a:ext>
            </a:extLst>
          </p:cNvPr>
          <p:cNvSpPr>
            <a:spLocks noChangeAspect="1" noChangeArrowheads="1"/>
          </p:cNvSpPr>
          <p:nvPr userDrawn="1"/>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5943103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XRP Title and Content + Photo">
    <p:spTree>
      <p:nvGrpSpPr>
        <p:cNvPr id="1" name=""/>
        <p:cNvGrpSpPr/>
        <p:nvPr/>
      </p:nvGrpSpPr>
      <p:grpSpPr>
        <a:xfrm>
          <a:off x="0" y="0"/>
          <a:ext cx="0" cy="0"/>
          <a:chOff x="0" y="0"/>
          <a:chExt cx="0" cy="0"/>
        </a:xfrm>
      </p:grpSpPr>
      <p:pic>
        <p:nvPicPr>
          <p:cNvPr id="6" name="Picture 5" descr="A group of people looking at a device&#10;&#10;Description automatically generated">
            <a:extLst>
              <a:ext uri="{FF2B5EF4-FFF2-40B4-BE49-F238E27FC236}">
                <a16:creationId xmlns:a16="http://schemas.microsoft.com/office/drawing/2014/main" id="{E3B1BB8C-6B25-536E-7260-71A0AB7ED34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b="10953"/>
          <a:stretch/>
        </p:blipFill>
        <p:spPr>
          <a:xfrm>
            <a:off x="6156959" y="836296"/>
            <a:ext cx="6035040" cy="5374004"/>
          </a:xfrm>
          <a:prstGeom prst="rect">
            <a:avLst/>
          </a:prstGeom>
        </p:spPr>
      </p:pic>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a:xfrm>
            <a:off x="457200" y="274320"/>
            <a:ext cx="8127507" cy="561976"/>
          </a:xfrm>
        </p:spPr>
        <p:txBody>
          <a:bodyPr/>
          <a:lstStyle/>
          <a:p>
            <a:r>
              <a:rPr lang="en-US"/>
              <a:t>This is a Header Example – 28pt Black</a:t>
            </a:r>
          </a:p>
        </p:txBody>
      </p:sp>
      <p:sp>
        <p:nvSpPr>
          <p:cNvPr id="3" name="Content Placeholder 2">
            <a:extLst>
              <a:ext uri="{FF2B5EF4-FFF2-40B4-BE49-F238E27FC236}">
                <a16:creationId xmlns:a16="http://schemas.microsoft.com/office/drawing/2014/main" id="{9FD65AE7-667F-4441-956B-BA93E3C4D9E5}"/>
              </a:ext>
            </a:extLst>
          </p:cNvPr>
          <p:cNvSpPr>
            <a:spLocks noGrp="1"/>
          </p:cNvSpPr>
          <p:nvPr>
            <p:ph idx="1" hasCustomPrompt="1"/>
          </p:nvPr>
        </p:nvSpPr>
        <p:spPr>
          <a:xfrm>
            <a:off x="457200" y="1097280"/>
            <a:ext cx="5402062" cy="5003797"/>
          </a:xfrm>
        </p:spPr>
        <p:txBody>
          <a:bodyPr/>
          <a:lstStyle>
            <a:lvl1pPr>
              <a:lnSpc>
                <a:spcPct val="95000"/>
              </a:lnSpc>
              <a:defRPr lang="en-US" sz="1600" b="0" i="0" dirty="0">
                <a:solidFill>
                  <a:schemeClr val="tx1"/>
                </a:solidFill>
                <a:cs typeface="Roboto" panose="02000000000000000000" pitchFamily="2" charset="0"/>
              </a:defRPr>
            </a:lvl1pPr>
            <a:lvl2pPr marL="0" indent="0">
              <a:spcBef>
                <a:spcPts val="1200"/>
              </a:spcBef>
              <a:buNone/>
              <a:defRPr sz="1800" b="1">
                <a:solidFill>
                  <a:srgbClr val="006EFF"/>
                </a:solidFill>
              </a:defRPr>
            </a:lvl2pPr>
            <a:lvl3pPr marL="171450" indent="-161925">
              <a:tabLst/>
              <a:defRPr sz="1600"/>
            </a:lvl3pPr>
            <a:lvl4pPr marL="342900" indent="-171450">
              <a:buFont typeface="System Font Regular"/>
              <a:buChar char="–"/>
              <a:tabLst/>
              <a:defRPr sz="1400" b="0" i="0">
                <a:cs typeface="Roboto" panose="02000000000000000000" pitchFamily="2" charset="0"/>
              </a:defRPr>
            </a:lvl4pPr>
            <a:lvl5pPr marL="9525" indent="0">
              <a:spcBef>
                <a:spcPts val="1800"/>
              </a:spcBef>
              <a:spcAft>
                <a:spcPts val="1800"/>
              </a:spcAft>
              <a:buNone/>
              <a:tabLst/>
              <a:defRPr sz="1800" b="0" i="0">
                <a:solidFill>
                  <a:schemeClr val="tx2"/>
                </a:solidFill>
                <a:cs typeface="Roboto" panose="02000000000000000000" pitchFamily="2" charset="0"/>
              </a:defRPr>
            </a:lvl5pPr>
          </a:lstStyle>
          <a:p>
            <a:pPr lvl="0"/>
            <a:r>
              <a:rPr lang="en-US"/>
              <a:t>Body Copy</a:t>
            </a:r>
          </a:p>
          <a:p>
            <a:pPr lvl="1"/>
            <a:r>
              <a:rPr lang="en-US"/>
              <a:t>Subhead</a:t>
            </a:r>
          </a:p>
          <a:p>
            <a:pPr lvl="2"/>
            <a:r>
              <a:rPr lang="en-US"/>
              <a:t>Bullet Level 1</a:t>
            </a:r>
          </a:p>
          <a:p>
            <a:pPr lvl="3"/>
            <a:r>
              <a:rPr lang="en-US"/>
              <a:t>Bullet level 2</a:t>
            </a:r>
          </a:p>
          <a:p>
            <a:pPr lvl="4"/>
            <a:r>
              <a:rPr lang="en-US"/>
              <a:t>“Quote”</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Tree>
    <p:extLst>
      <p:ext uri="{BB962C8B-B14F-4D97-AF65-F5344CB8AC3E}">
        <p14:creationId xmlns:p14="http://schemas.microsoft.com/office/powerpoint/2010/main" val="2427215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XRP Title and Content + Photo">
    <p:spTree>
      <p:nvGrpSpPr>
        <p:cNvPr id="1" name=""/>
        <p:cNvGrpSpPr/>
        <p:nvPr/>
      </p:nvGrpSpPr>
      <p:grpSpPr>
        <a:xfrm>
          <a:off x="0" y="0"/>
          <a:ext cx="0" cy="0"/>
          <a:chOff x="0" y="0"/>
          <a:chExt cx="0" cy="0"/>
        </a:xfrm>
      </p:grpSpPr>
      <p:pic>
        <p:nvPicPr>
          <p:cNvPr id="5" name="Picture 4" descr="A person sitting at a desk with computers&#10;&#10;Description automatically generated">
            <a:extLst>
              <a:ext uri="{FF2B5EF4-FFF2-40B4-BE49-F238E27FC236}">
                <a16:creationId xmlns:a16="http://schemas.microsoft.com/office/drawing/2014/main" id="{50C7E8A3-A08F-8D57-4CF5-F86A509BF3D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52" r="22216"/>
          <a:stretch/>
        </p:blipFill>
        <p:spPr>
          <a:xfrm>
            <a:off x="6156959" y="836296"/>
            <a:ext cx="6035041" cy="5376672"/>
          </a:xfrm>
          <a:prstGeom prst="rect">
            <a:avLst/>
          </a:prstGeom>
        </p:spPr>
      </p:pic>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a:xfrm>
            <a:off x="457200" y="274320"/>
            <a:ext cx="8127507" cy="561976"/>
          </a:xfrm>
        </p:spPr>
        <p:txBody>
          <a:bodyPr/>
          <a:lstStyle/>
          <a:p>
            <a:r>
              <a:rPr lang="en-US"/>
              <a:t>This is a Header Example – 28pt Black</a:t>
            </a:r>
          </a:p>
        </p:txBody>
      </p:sp>
      <p:sp>
        <p:nvSpPr>
          <p:cNvPr id="3" name="Content Placeholder 2">
            <a:extLst>
              <a:ext uri="{FF2B5EF4-FFF2-40B4-BE49-F238E27FC236}">
                <a16:creationId xmlns:a16="http://schemas.microsoft.com/office/drawing/2014/main" id="{9FD65AE7-667F-4441-956B-BA93E3C4D9E5}"/>
              </a:ext>
            </a:extLst>
          </p:cNvPr>
          <p:cNvSpPr>
            <a:spLocks noGrp="1"/>
          </p:cNvSpPr>
          <p:nvPr>
            <p:ph idx="1" hasCustomPrompt="1"/>
          </p:nvPr>
        </p:nvSpPr>
        <p:spPr>
          <a:xfrm>
            <a:off x="457200" y="1097280"/>
            <a:ext cx="5402062" cy="5003797"/>
          </a:xfrm>
        </p:spPr>
        <p:txBody>
          <a:bodyPr/>
          <a:lstStyle>
            <a:lvl1pPr>
              <a:lnSpc>
                <a:spcPct val="95000"/>
              </a:lnSpc>
              <a:defRPr lang="en-US" sz="1600" b="0" i="0" dirty="0">
                <a:solidFill>
                  <a:schemeClr val="tx1"/>
                </a:solidFill>
                <a:cs typeface="Roboto" panose="02000000000000000000" pitchFamily="2" charset="0"/>
              </a:defRPr>
            </a:lvl1pPr>
            <a:lvl2pPr marL="0" indent="0">
              <a:spcBef>
                <a:spcPts val="1200"/>
              </a:spcBef>
              <a:buNone/>
              <a:defRPr sz="1800" b="1">
                <a:solidFill>
                  <a:srgbClr val="006EFF"/>
                </a:solidFill>
              </a:defRPr>
            </a:lvl2pPr>
            <a:lvl3pPr marL="171450" indent="-161925">
              <a:tabLst/>
              <a:defRPr sz="1600"/>
            </a:lvl3pPr>
            <a:lvl4pPr marL="342900" indent="-171450">
              <a:buFont typeface="System Font Regular"/>
              <a:buChar char="–"/>
              <a:tabLst/>
              <a:defRPr sz="1400" b="0" i="0">
                <a:cs typeface="Roboto" panose="02000000000000000000" pitchFamily="2" charset="0"/>
              </a:defRPr>
            </a:lvl4pPr>
            <a:lvl5pPr marL="9525" indent="0">
              <a:spcBef>
                <a:spcPts val="1800"/>
              </a:spcBef>
              <a:spcAft>
                <a:spcPts val="1800"/>
              </a:spcAft>
              <a:buNone/>
              <a:tabLst/>
              <a:defRPr sz="1800" b="0" i="0">
                <a:solidFill>
                  <a:schemeClr val="tx2"/>
                </a:solidFill>
                <a:cs typeface="Roboto" panose="02000000000000000000" pitchFamily="2" charset="0"/>
              </a:defRPr>
            </a:lvl5pPr>
          </a:lstStyle>
          <a:p>
            <a:pPr lvl="0"/>
            <a:r>
              <a:rPr lang="en-US"/>
              <a:t>Body Copy</a:t>
            </a:r>
          </a:p>
          <a:p>
            <a:pPr lvl="1"/>
            <a:r>
              <a:rPr lang="en-US"/>
              <a:t>Subhead</a:t>
            </a:r>
          </a:p>
          <a:p>
            <a:pPr lvl="2"/>
            <a:r>
              <a:rPr lang="en-US"/>
              <a:t>Bullet Level 1</a:t>
            </a:r>
          </a:p>
          <a:p>
            <a:pPr lvl="3"/>
            <a:r>
              <a:rPr lang="en-US"/>
              <a:t>Bullet level 2</a:t>
            </a:r>
          </a:p>
          <a:p>
            <a:pPr lvl="4"/>
            <a:r>
              <a:rPr lang="en-US"/>
              <a:t>“Quote”</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Tree>
    <p:extLst>
      <p:ext uri="{BB962C8B-B14F-4D97-AF65-F5344CB8AC3E}">
        <p14:creationId xmlns:p14="http://schemas.microsoft.com/office/powerpoint/2010/main" val="41340419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XRP Title and Content + Photo">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3B1BB8C-6B25-536E-7260-71A0AB7ED349}"/>
              </a:ext>
            </a:extLst>
          </p:cNvPr>
          <p:cNvPicPr>
            <a:picLocks noChangeAspect="1"/>
          </p:cNvPicPr>
          <p:nvPr userDrawn="1"/>
        </p:nvPicPr>
        <p:blipFill>
          <a:blip r:embed="rId2"/>
          <a:srcRect l="5548" r="5548"/>
          <a:stretch/>
        </p:blipFill>
        <p:spPr>
          <a:xfrm>
            <a:off x="6156959" y="836296"/>
            <a:ext cx="6035040" cy="5374004"/>
          </a:xfrm>
          <a:prstGeom prst="rect">
            <a:avLst/>
          </a:prstGeom>
        </p:spPr>
      </p:pic>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a:xfrm>
            <a:off x="457200" y="274320"/>
            <a:ext cx="8127507" cy="561976"/>
          </a:xfrm>
        </p:spPr>
        <p:txBody>
          <a:bodyPr/>
          <a:lstStyle/>
          <a:p>
            <a:r>
              <a:rPr lang="en-US"/>
              <a:t>This is a Header Example – 28pt Black</a:t>
            </a:r>
          </a:p>
        </p:txBody>
      </p:sp>
      <p:sp>
        <p:nvSpPr>
          <p:cNvPr id="3" name="Content Placeholder 2">
            <a:extLst>
              <a:ext uri="{FF2B5EF4-FFF2-40B4-BE49-F238E27FC236}">
                <a16:creationId xmlns:a16="http://schemas.microsoft.com/office/drawing/2014/main" id="{9FD65AE7-667F-4441-956B-BA93E3C4D9E5}"/>
              </a:ext>
            </a:extLst>
          </p:cNvPr>
          <p:cNvSpPr>
            <a:spLocks noGrp="1"/>
          </p:cNvSpPr>
          <p:nvPr>
            <p:ph idx="1" hasCustomPrompt="1"/>
          </p:nvPr>
        </p:nvSpPr>
        <p:spPr>
          <a:xfrm>
            <a:off x="457200" y="1097280"/>
            <a:ext cx="5402062" cy="5003797"/>
          </a:xfrm>
        </p:spPr>
        <p:txBody>
          <a:bodyPr/>
          <a:lstStyle>
            <a:lvl1pPr>
              <a:lnSpc>
                <a:spcPct val="95000"/>
              </a:lnSpc>
              <a:defRPr lang="en-US" sz="1600" b="0" i="0" dirty="0">
                <a:solidFill>
                  <a:schemeClr val="tx1"/>
                </a:solidFill>
                <a:cs typeface="Roboto" panose="02000000000000000000" pitchFamily="2" charset="0"/>
              </a:defRPr>
            </a:lvl1pPr>
            <a:lvl2pPr marL="0" indent="0">
              <a:spcBef>
                <a:spcPts val="1200"/>
              </a:spcBef>
              <a:buNone/>
              <a:defRPr sz="1800" b="1">
                <a:solidFill>
                  <a:srgbClr val="006EFF"/>
                </a:solidFill>
              </a:defRPr>
            </a:lvl2pPr>
            <a:lvl3pPr marL="171450" indent="-161925">
              <a:tabLst/>
              <a:defRPr sz="1600"/>
            </a:lvl3pPr>
            <a:lvl4pPr marL="342900" indent="-171450">
              <a:buFont typeface="System Font Regular"/>
              <a:buChar char="–"/>
              <a:tabLst/>
              <a:defRPr sz="1400" b="0" i="0">
                <a:cs typeface="Roboto" panose="02000000000000000000" pitchFamily="2" charset="0"/>
              </a:defRPr>
            </a:lvl4pPr>
            <a:lvl5pPr marL="9525" indent="0">
              <a:spcBef>
                <a:spcPts val="1800"/>
              </a:spcBef>
              <a:spcAft>
                <a:spcPts val="1800"/>
              </a:spcAft>
              <a:buNone/>
              <a:tabLst/>
              <a:defRPr sz="1800" b="0" i="0">
                <a:solidFill>
                  <a:schemeClr val="tx2"/>
                </a:solidFill>
                <a:cs typeface="Roboto" panose="02000000000000000000" pitchFamily="2" charset="0"/>
              </a:defRPr>
            </a:lvl5pPr>
          </a:lstStyle>
          <a:p>
            <a:pPr lvl="0"/>
            <a:r>
              <a:rPr lang="en-US" dirty="0"/>
              <a:t>Body Copy</a:t>
            </a:r>
          </a:p>
          <a:p>
            <a:pPr lvl="1"/>
            <a:r>
              <a:rPr lang="en-US" dirty="0"/>
              <a:t>Subhead</a:t>
            </a:r>
          </a:p>
          <a:p>
            <a:pPr lvl="2"/>
            <a:r>
              <a:rPr lang="en-US" dirty="0"/>
              <a:t>Bullet Level 1</a:t>
            </a:r>
          </a:p>
          <a:p>
            <a:pPr lvl="3"/>
            <a:r>
              <a:rPr lang="en-US" dirty="0"/>
              <a:t>Bullet level 2</a:t>
            </a:r>
          </a:p>
          <a:p>
            <a:pPr lvl="4"/>
            <a:r>
              <a:rPr lang="en-US" dirty="0"/>
              <a:t>“Quote”</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Tree>
    <p:extLst>
      <p:ext uri="{BB962C8B-B14F-4D97-AF65-F5344CB8AC3E}">
        <p14:creationId xmlns:p14="http://schemas.microsoft.com/office/powerpoint/2010/main" val="23690724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XRP Title and Content + Photo">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3B1BB8C-6B25-536E-7260-71A0AB7ED349}"/>
              </a:ext>
            </a:extLst>
          </p:cNvPr>
          <p:cNvPicPr>
            <a:picLocks noChangeAspect="1"/>
          </p:cNvPicPr>
          <p:nvPr userDrawn="1"/>
        </p:nvPicPr>
        <p:blipFill>
          <a:blip r:embed="rId2" cstate="screen">
            <a:extLst>
              <a:ext uri="{28A0092B-C50C-407E-A947-70E740481C1C}">
                <a14:useLocalDpi xmlns:a14="http://schemas.microsoft.com/office/drawing/2010/main"/>
              </a:ext>
            </a:extLst>
          </a:blip>
          <a:srcRect t="16607" b="16607"/>
          <a:stretch/>
        </p:blipFill>
        <p:spPr>
          <a:xfrm>
            <a:off x="6156959" y="836296"/>
            <a:ext cx="6035040" cy="5374004"/>
          </a:xfrm>
          <a:prstGeom prst="rect">
            <a:avLst/>
          </a:prstGeom>
        </p:spPr>
      </p:pic>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a:xfrm>
            <a:off x="457200" y="274320"/>
            <a:ext cx="8127507" cy="561976"/>
          </a:xfrm>
        </p:spPr>
        <p:txBody>
          <a:bodyPr/>
          <a:lstStyle/>
          <a:p>
            <a:r>
              <a:rPr lang="en-US"/>
              <a:t>This is a Header Example – 28pt Black</a:t>
            </a:r>
          </a:p>
        </p:txBody>
      </p:sp>
      <p:sp>
        <p:nvSpPr>
          <p:cNvPr id="3" name="Content Placeholder 2">
            <a:extLst>
              <a:ext uri="{FF2B5EF4-FFF2-40B4-BE49-F238E27FC236}">
                <a16:creationId xmlns:a16="http://schemas.microsoft.com/office/drawing/2014/main" id="{9FD65AE7-667F-4441-956B-BA93E3C4D9E5}"/>
              </a:ext>
            </a:extLst>
          </p:cNvPr>
          <p:cNvSpPr>
            <a:spLocks noGrp="1"/>
          </p:cNvSpPr>
          <p:nvPr>
            <p:ph idx="1" hasCustomPrompt="1"/>
          </p:nvPr>
        </p:nvSpPr>
        <p:spPr>
          <a:xfrm>
            <a:off x="457200" y="1097280"/>
            <a:ext cx="5402062" cy="5003797"/>
          </a:xfrm>
        </p:spPr>
        <p:txBody>
          <a:bodyPr/>
          <a:lstStyle>
            <a:lvl1pPr>
              <a:lnSpc>
                <a:spcPct val="95000"/>
              </a:lnSpc>
              <a:defRPr lang="en-US" sz="1600" b="0" i="0" dirty="0">
                <a:solidFill>
                  <a:schemeClr val="tx1"/>
                </a:solidFill>
                <a:cs typeface="Roboto" panose="02000000000000000000" pitchFamily="2" charset="0"/>
              </a:defRPr>
            </a:lvl1pPr>
            <a:lvl2pPr marL="0" indent="0">
              <a:spcBef>
                <a:spcPts val="1200"/>
              </a:spcBef>
              <a:buNone/>
              <a:defRPr sz="1800" b="1">
                <a:solidFill>
                  <a:srgbClr val="006EFF"/>
                </a:solidFill>
              </a:defRPr>
            </a:lvl2pPr>
            <a:lvl3pPr marL="171450" indent="-161925">
              <a:tabLst/>
              <a:defRPr sz="1600"/>
            </a:lvl3pPr>
            <a:lvl4pPr marL="342900" indent="-171450">
              <a:buFont typeface="System Font Regular"/>
              <a:buChar char="–"/>
              <a:tabLst/>
              <a:defRPr sz="1400" b="0" i="0">
                <a:cs typeface="Roboto" panose="02000000000000000000" pitchFamily="2" charset="0"/>
              </a:defRPr>
            </a:lvl4pPr>
            <a:lvl5pPr marL="9525" indent="0">
              <a:spcBef>
                <a:spcPts val="1800"/>
              </a:spcBef>
              <a:spcAft>
                <a:spcPts val="1800"/>
              </a:spcAft>
              <a:buNone/>
              <a:tabLst/>
              <a:defRPr sz="1800" b="0" i="0">
                <a:solidFill>
                  <a:schemeClr val="tx2"/>
                </a:solidFill>
                <a:cs typeface="Roboto" panose="02000000000000000000" pitchFamily="2" charset="0"/>
              </a:defRPr>
            </a:lvl5pPr>
          </a:lstStyle>
          <a:p>
            <a:pPr lvl="0"/>
            <a:r>
              <a:rPr lang="en-US" dirty="0"/>
              <a:t>Body Copy</a:t>
            </a:r>
          </a:p>
          <a:p>
            <a:pPr lvl="1"/>
            <a:r>
              <a:rPr lang="en-US" dirty="0"/>
              <a:t>Subhead</a:t>
            </a:r>
          </a:p>
          <a:p>
            <a:pPr lvl="2"/>
            <a:r>
              <a:rPr lang="en-US" dirty="0"/>
              <a:t>Bullet Level 1</a:t>
            </a:r>
          </a:p>
          <a:p>
            <a:pPr lvl="3"/>
            <a:r>
              <a:rPr lang="en-US" dirty="0"/>
              <a:t>Bullet level 2</a:t>
            </a:r>
          </a:p>
          <a:p>
            <a:pPr lvl="4"/>
            <a:r>
              <a:rPr lang="en-US" dirty="0"/>
              <a:t>“Quote”</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Tree>
    <p:extLst>
      <p:ext uri="{BB962C8B-B14F-4D97-AF65-F5344CB8AC3E}">
        <p14:creationId xmlns:p14="http://schemas.microsoft.com/office/powerpoint/2010/main" val="13598009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XRP Title and Content + Photo">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C7E8A3-A08F-8D57-4CF5-F86A509BF3D9}"/>
              </a:ext>
            </a:extLst>
          </p:cNvPr>
          <p:cNvPicPr>
            <a:picLocks noChangeAspect="1"/>
          </p:cNvPicPr>
          <p:nvPr userDrawn="1"/>
        </p:nvPicPr>
        <p:blipFill>
          <a:blip r:embed="rId2" cstate="screen">
            <a:extLst>
              <a:ext uri="{28A0092B-C50C-407E-A947-70E740481C1C}">
                <a14:useLocalDpi xmlns:a14="http://schemas.microsoft.com/office/drawing/2010/main"/>
              </a:ext>
            </a:extLst>
          </a:blip>
          <a:srcRect l="12594" r="12594"/>
          <a:stretch/>
        </p:blipFill>
        <p:spPr>
          <a:xfrm>
            <a:off x="6156959" y="836296"/>
            <a:ext cx="6035041" cy="5376672"/>
          </a:xfrm>
          <a:prstGeom prst="rect">
            <a:avLst/>
          </a:prstGeom>
        </p:spPr>
      </p:pic>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a:xfrm>
            <a:off x="457200" y="274320"/>
            <a:ext cx="8127507" cy="561976"/>
          </a:xfrm>
        </p:spPr>
        <p:txBody>
          <a:bodyPr/>
          <a:lstStyle/>
          <a:p>
            <a:r>
              <a:rPr lang="en-US"/>
              <a:t>This is a Header Example – 28pt Black</a:t>
            </a:r>
          </a:p>
        </p:txBody>
      </p:sp>
      <p:sp>
        <p:nvSpPr>
          <p:cNvPr id="3" name="Content Placeholder 2">
            <a:extLst>
              <a:ext uri="{FF2B5EF4-FFF2-40B4-BE49-F238E27FC236}">
                <a16:creationId xmlns:a16="http://schemas.microsoft.com/office/drawing/2014/main" id="{9FD65AE7-667F-4441-956B-BA93E3C4D9E5}"/>
              </a:ext>
            </a:extLst>
          </p:cNvPr>
          <p:cNvSpPr>
            <a:spLocks noGrp="1"/>
          </p:cNvSpPr>
          <p:nvPr>
            <p:ph idx="1" hasCustomPrompt="1"/>
          </p:nvPr>
        </p:nvSpPr>
        <p:spPr>
          <a:xfrm>
            <a:off x="457200" y="1097280"/>
            <a:ext cx="5402062" cy="5003797"/>
          </a:xfrm>
        </p:spPr>
        <p:txBody>
          <a:bodyPr/>
          <a:lstStyle>
            <a:lvl1pPr>
              <a:lnSpc>
                <a:spcPct val="95000"/>
              </a:lnSpc>
              <a:defRPr lang="en-US" sz="1600" b="0" i="0" dirty="0">
                <a:solidFill>
                  <a:schemeClr val="tx1"/>
                </a:solidFill>
                <a:cs typeface="Roboto" panose="02000000000000000000" pitchFamily="2" charset="0"/>
              </a:defRPr>
            </a:lvl1pPr>
            <a:lvl2pPr marL="0" indent="0">
              <a:spcBef>
                <a:spcPts val="1200"/>
              </a:spcBef>
              <a:buNone/>
              <a:defRPr sz="1800" b="1">
                <a:solidFill>
                  <a:srgbClr val="006EFF"/>
                </a:solidFill>
              </a:defRPr>
            </a:lvl2pPr>
            <a:lvl3pPr marL="171450" indent="-161925">
              <a:tabLst/>
              <a:defRPr sz="1600"/>
            </a:lvl3pPr>
            <a:lvl4pPr marL="342900" indent="-171450">
              <a:buFont typeface="System Font Regular"/>
              <a:buChar char="–"/>
              <a:tabLst/>
              <a:defRPr sz="1400" b="0" i="0">
                <a:cs typeface="Roboto" panose="02000000000000000000" pitchFamily="2" charset="0"/>
              </a:defRPr>
            </a:lvl4pPr>
            <a:lvl5pPr marL="9525" indent="0">
              <a:spcBef>
                <a:spcPts val="1800"/>
              </a:spcBef>
              <a:spcAft>
                <a:spcPts val="1800"/>
              </a:spcAft>
              <a:buNone/>
              <a:tabLst/>
              <a:defRPr sz="1800" b="0" i="0">
                <a:solidFill>
                  <a:schemeClr val="tx2"/>
                </a:solidFill>
                <a:cs typeface="Roboto" panose="02000000000000000000" pitchFamily="2" charset="0"/>
              </a:defRPr>
            </a:lvl5pPr>
          </a:lstStyle>
          <a:p>
            <a:pPr lvl="0"/>
            <a:r>
              <a:rPr lang="en-US" dirty="0"/>
              <a:t>Body Copy</a:t>
            </a:r>
          </a:p>
          <a:p>
            <a:pPr lvl="1"/>
            <a:r>
              <a:rPr lang="en-US" dirty="0"/>
              <a:t>Subhead</a:t>
            </a:r>
          </a:p>
          <a:p>
            <a:pPr lvl="2"/>
            <a:r>
              <a:rPr lang="en-US" dirty="0"/>
              <a:t>Bullet Level 1</a:t>
            </a:r>
          </a:p>
          <a:p>
            <a:pPr lvl="3"/>
            <a:r>
              <a:rPr lang="en-US" dirty="0"/>
              <a:t>Bullet level 2</a:t>
            </a:r>
          </a:p>
          <a:p>
            <a:pPr lvl="4"/>
            <a:r>
              <a:rPr lang="en-US" dirty="0"/>
              <a:t>“Quote”</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Tree>
    <p:extLst>
      <p:ext uri="{BB962C8B-B14F-4D97-AF65-F5344CB8AC3E}">
        <p14:creationId xmlns:p14="http://schemas.microsoft.com/office/powerpoint/2010/main" val="1432669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XRP Title and Content + Photo">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C7E8A3-A08F-8D57-4CF5-F86A509BF3D9}"/>
              </a:ext>
            </a:extLst>
          </p:cNvPr>
          <p:cNvPicPr>
            <a:picLocks noChangeAspect="1"/>
          </p:cNvPicPr>
          <p:nvPr userDrawn="1"/>
        </p:nvPicPr>
        <p:blipFill>
          <a:blip r:embed="rId2"/>
          <a:srcRect l="5645" r="5645"/>
          <a:stretch/>
        </p:blipFill>
        <p:spPr>
          <a:xfrm>
            <a:off x="6156959" y="836296"/>
            <a:ext cx="6035041" cy="5376672"/>
          </a:xfrm>
          <a:prstGeom prst="rect">
            <a:avLst/>
          </a:prstGeom>
        </p:spPr>
      </p:pic>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a:xfrm>
            <a:off x="457200" y="274320"/>
            <a:ext cx="8127507" cy="561976"/>
          </a:xfrm>
        </p:spPr>
        <p:txBody>
          <a:bodyPr/>
          <a:lstStyle/>
          <a:p>
            <a:r>
              <a:rPr lang="en-US"/>
              <a:t>This is a Header Example – 28pt Black</a:t>
            </a:r>
          </a:p>
        </p:txBody>
      </p:sp>
      <p:sp>
        <p:nvSpPr>
          <p:cNvPr id="3" name="Content Placeholder 2">
            <a:extLst>
              <a:ext uri="{FF2B5EF4-FFF2-40B4-BE49-F238E27FC236}">
                <a16:creationId xmlns:a16="http://schemas.microsoft.com/office/drawing/2014/main" id="{9FD65AE7-667F-4441-956B-BA93E3C4D9E5}"/>
              </a:ext>
            </a:extLst>
          </p:cNvPr>
          <p:cNvSpPr>
            <a:spLocks noGrp="1"/>
          </p:cNvSpPr>
          <p:nvPr>
            <p:ph idx="1" hasCustomPrompt="1"/>
          </p:nvPr>
        </p:nvSpPr>
        <p:spPr>
          <a:xfrm>
            <a:off x="457200" y="1097280"/>
            <a:ext cx="5402062" cy="5003797"/>
          </a:xfrm>
        </p:spPr>
        <p:txBody>
          <a:bodyPr/>
          <a:lstStyle>
            <a:lvl1pPr>
              <a:lnSpc>
                <a:spcPct val="95000"/>
              </a:lnSpc>
              <a:defRPr lang="en-US" sz="1600" b="0" i="0" dirty="0">
                <a:solidFill>
                  <a:schemeClr val="tx1"/>
                </a:solidFill>
                <a:cs typeface="Roboto" panose="02000000000000000000" pitchFamily="2" charset="0"/>
              </a:defRPr>
            </a:lvl1pPr>
            <a:lvl2pPr marL="0" indent="0">
              <a:spcBef>
                <a:spcPts val="1200"/>
              </a:spcBef>
              <a:buNone/>
              <a:defRPr sz="1800" b="1">
                <a:solidFill>
                  <a:srgbClr val="006EFF"/>
                </a:solidFill>
              </a:defRPr>
            </a:lvl2pPr>
            <a:lvl3pPr marL="171450" indent="-161925">
              <a:tabLst/>
              <a:defRPr sz="1600"/>
            </a:lvl3pPr>
            <a:lvl4pPr marL="342900" indent="-171450">
              <a:buFont typeface="System Font Regular"/>
              <a:buChar char="–"/>
              <a:tabLst/>
              <a:defRPr sz="1400" b="0" i="0">
                <a:cs typeface="Roboto" panose="02000000000000000000" pitchFamily="2" charset="0"/>
              </a:defRPr>
            </a:lvl4pPr>
            <a:lvl5pPr marL="9525" indent="0">
              <a:spcBef>
                <a:spcPts val="1800"/>
              </a:spcBef>
              <a:spcAft>
                <a:spcPts val="1800"/>
              </a:spcAft>
              <a:buNone/>
              <a:tabLst/>
              <a:defRPr sz="1800" b="0" i="0">
                <a:solidFill>
                  <a:schemeClr val="tx2"/>
                </a:solidFill>
                <a:cs typeface="Roboto" panose="02000000000000000000" pitchFamily="2" charset="0"/>
              </a:defRPr>
            </a:lvl5pPr>
          </a:lstStyle>
          <a:p>
            <a:pPr lvl="0"/>
            <a:r>
              <a:rPr lang="en-US" dirty="0"/>
              <a:t>Body Copy</a:t>
            </a:r>
          </a:p>
          <a:p>
            <a:pPr lvl="1"/>
            <a:r>
              <a:rPr lang="en-US" dirty="0"/>
              <a:t>Subhead</a:t>
            </a:r>
          </a:p>
          <a:p>
            <a:pPr lvl="2"/>
            <a:r>
              <a:rPr lang="en-US" dirty="0"/>
              <a:t>Bullet Level 1</a:t>
            </a:r>
          </a:p>
          <a:p>
            <a:pPr lvl="3"/>
            <a:r>
              <a:rPr lang="en-US" dirty="0"/>
              <a:t>Bullet level 2</a:t>
            </a:r>
          </a:p>
          <a:p>
            <a:pPr lvl="4"/>
            <a:r>
              <a:rPr lang="en-US" dirty="0"/>
              <a:t>“Quote”</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Tree>
    <p:extLst>
      <p:ext uri="{BB962C8B-B14F-4D97-AF65-F5344CB8AC3E}">
        <p14:creationId xmlns:p14="http://schemas.microsoft.com/office/powerpoint/2010/main" val="38228306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XRP Title and Content + Photo">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C7E8A3-A08F-8D57-4CF5-F86A509BF3D9}"/>
              </a:ext>
            </a:extLst>
          </p:cNvPr>
          <p:cNvPicPr>
            <a:picLocks noChangeAspect="1"/>
          </p:cNvPicPr>
          <p:nvPr userDrawn="1"/>
        </p:nvPicPr>
        <p:blipFill>
          <a:blip r:embed="rId2"/>
          <a:srcRect l="7326" r="7326"/>
          <a:stretch/>
        </p:blipFill>
        <p:spPr>
          <a:xfrm>
            <a:off x="6156959" y="836296"/>
            <a:ext cx="6035041" cy="5376672"/>
          </a:xfrm>
          <a:prstGeom prst="rect">
            <a:avLst/>
          </a:prstGeom>
        </p:spPr>
      </p:pic>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a:xfrm>
            <a:off x="457200" y="274320"/>
            <a:ext cx="8127507" cy="561976"/>
          </a:xfrm>
        </p:spPr>
        <p:txBody>
          <a:bodyPr/>
          <a:lstStyle/>
          <a:p>
            <a:r>
              <a:rPr lang="en-US"/>
              <a:t>This is a Header Example – 28pt Black</a:t>
            </a:r>
          </a:p>
        </p:txBody>
      </p:sp>
      <p:sp>
        <p:nvSpPr>
          <p:cNvPr id="3" name="Content Placeholder 2">
            <a:extLst>
              <a:ext uri="{FF2B5EF4-FFF2-40B4-BE49-F238E27FC236}">
                <a16:creationId xmlns:a16="http://schemas.microsoft.com/office/drawing/2014/main" id="{9FD65AE7-667F-4441-956B-BA93E3C4D9E5}"/>
              </a:ext>
            </a:extLst>
          </p:cNvPr>
          <p:cNvSpPr>
            <a:spLocks noGrp="1"/>
          </p:cNvSpPr>
          <p:nvPr>
            <p:ph idx="1" hasCustomPrompt="1"/>
          </p:nvPr>
        </p:nvSpPr>
        <p:spPr>
          <a:xfrm>
            <a:off x="457200" y="1097280"/>
            <a:ext cx="5402062" cy="5003797"/>
          </a:xfrm>
        </p:spPr>
        <p:txBody>
          <a:bodyPr/>
          <a:lstStyle>
            <a:lvl1pPr>
              <a:lnSpc>
                <a:spcPct val="95000"/>
              </a:lnSpc>
              <a:defRPr lang="en-US" sz="1600" b="0" i="0" dirty="0">
                <a:solidFill>
                  <a:schemeClr val="tx1"/>
                </a:solidFill>
                <a:cs typeface="Roboto" panose="02000000000000000000" pitchFamily="2" charset="0"/>
              </a:defRPr>
            </a:lvl1pPr>
            <a:lvl2pPr marL="0" indent="0">
              <a:spcBef>
                <a:spcPts val="1200"/>
              </a:spcBef>
              <a:buNone/>
              <a:defRPr sz="1800" b="1">
                <a:solidFill>
                  <a:srgbClr val="006EFF"/>
                </a:solidFill>
              </a:defRPr>
            </a:lvl2pPr>
            <a:lvl3pPr marL="171450" indent="-161925">
              <a:tabLst/>
              <a:defRPr sz="1600"/>
            </a:lvl3pPr>
            <a:lvl4pPr marL="342900" indent="-171450">
              <a:buFont typeface="System Font Regular"/>
              <a:buChar char="–"/>
              <a:tabLst/>
              <a:defRPr sz="1400" b="0" i="0">
                <a:cs typeface="Roboto" panose="02000000000000000000" pitchFamily="2" charset="0"/>
              </a:defRPr>
            </a:lvl4pPr>
            <a:lvl5pPr marL="9525" indent="0">
              <a:spcBef>
                <a:spcPts val="1800"/>
              </a:spcBef>
              <a:spcAft>
                <a:spcPts val="1800"/>
              </a:spcAft>
              <a:buNone/>
              <a:tabLst/>
              <a:defRPr sz="1800" b="0" i="0">
                <a:solidFill>
                  <a:schemeClr val="tx2"/>
                </a:solidFill>
                <a:cs typeface="Roboto" panose="02000000000000000000" pitchFamily="2" charset="0"/>
              </a:defRPr>
            </a:lvl5pPr>
          </a:lstStyle>
          <a:p>
            <a:pPr lvl="0"/>
            <a:r>
              <a:rPr lang="en-US" dirty="0"/>
              <a:t>Body Copy</a:t>
            </a:r>
          </a:p>
          <a:p>
            <a:pPr lvl="1"/>
            <a:r>
              <a:rPr lang="en-US" dirty="0"/>
              <a:t>Subhead</a:t>
            </a:r>
          </a:p>
          <a:p>
            <a:pPr lvl="2"/>
            <a:r>
              <a:rPr lang="en-US" dirty="0"/>
              <a:t>Bullet Level 1</a:t>
            </a:r>
          </a:p>
          <a:p>
            <a:pPr lvl="3"/>
            <a:r>
              <a:rPr lang="en-US" dirty="0"/>
              <a:t>Bullet level 2</a:t>
            </a:r>
          </a:p>
          <a:p>
            <a:pPr lvl="4"/>
            <a:r>
              <a:rPr lang="en-US" dirty="0"/>
              <a:t>“Quote”</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Tree>
    <p:extLst>
      <p:ext uri="{BB962C8B-B14F-4D97-AF65-F5344CB8AC3E}">
        <p14:creationId xmlns:p14="http://schemas.microsoft.com/office/powerpoint/2010/main" val="35114954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XRP Title and Content + Photo">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C7E8A3-A08F-8D57-4CF5-F86A509BF3D9}"/>
              </a:ext>
            </a:extLst>
          </p:cNvPr>
          <p:cNvPicPr>
            <a:picLocks noChangeAspect="1"/>
          </p:cNvPicPr>
          <p:nvPr userDrawn="1"/>
        </p:nvPicPr>
        <p:blipFill>
          <a:blip r:embed="rId2"/>
          <a:srcRect l="13099" r="13099"/>
          <a:stretch/>
        </p:blipFill>
        <p:spPr>
          <a:xfrm>
            <a:off x="6156959" y="836296"/>
            <a:ext cx="6035041" cy="5376672"/>
          </a:xfrm>
          <a:prstGeom prst="rect">
            <a:avLst/>
          </a:prstGeom>
        </p:spPr>
      </p:pic>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a:xfrm>
            <a:off x="457200" y="274320"/>
            <a:ext cx="8127507" cy="561976"/>
          </a:xfrm>
        </p:spPr>
        <p:txBody>
          <a:bodyPr/>
          <a:lstStyle/>
          <a:p>
            <a:r>
              <a:rPr lang="en-US"/>
              <a:t>This is a Header Example – 28pt Black</a:t>
            </a:r>
          </a:p>
        </p:txBody>
      </p:sp>
      <p:sp>
        <p:nvSpPr>
          <p:cNvPr id="3" name="Content Placeholder 2">
            <a:extLst>
              <a:ext uri="{FF2B5EF4-FFF2-40B4-BE49-F238E27FC236}">
                <a16:creationId xmlns:a16="http://schemas.microsoft.com/office/drawing/2014/main" id="{9FD65AE7-667F-4441-956B-BA93E3C4D9E5}"/>
              </a:ext>
            </a:extLst>
          </p:cNvPr>
          <p:cNvSpPr>
            <a:spLocks noGrp="1"/>
          </p:cNvSpPr>
          <p:nvPr>
            <p:ph idx="1" hasCustomPrompt="1"/>
          </p:nvPr>
        </p:nvSpPr>
        <p:spPr>
          <a:xfrm>
            <a:off x="457200" y="1097280"/>
            <a:ext cx="5402062" cy="5003797"/>
          </a:xfrm>
        </p:spPr>
        <p:txBody>
          <a:bodyPr/>
          <a:lstStyle>
            <a:lvl1pPr>
              <a:lnSpc>
                <a:spcPct val="95000"/>
              </a:lnSpc>
              <a:defRPr lang="en-US" sz="1600" b="0" i="0" dirty="0">
                <a:solidFill>
                  <a:schemeClr val="tx1"/>
                </a:solidFill>
                <a:cs typeface="Roboto" panose="02000000000000000000" pitchFamily="2" charset="0"/>
              </a:defRPr>
            </a:lvl1pPr>
            <a:lvl2pPr marL="0" indent="0">
              <a:spcBef>
                <a:spcPts val="1200"/>
              </a:spcBef>
              <a:buNone/>
              <a:defRPr sz="1800" b="1">
                <a:solidFill>
                  <a:srgbClr val="006EFF"/>
                </a:solidFill>
              </a:defRPr>
            </a:lvl2pPr>
            <a:lvl3pPr marL="171450" indent="-161925">
              <a:tabLst/>
              <a:defRPr sz="1600"/>
            </a:lvl3pPr>
            <a:lvl4pPr marL="342900" indent="-171450">
              <a:buFont typeface="System Font Regular"/>
              <a:buChar char="–"/>
              <a:tabLst/>
              <a:defRPr sz="1400" b="0" i="0">
                <a:cs typeface="Roboto" panose="02000000000000000000" pitchFamily="2" charset="0"/>
              </a:defRPr>
            </a:lvl4pPr>
            <a:lvl5pPr marL="9525" indent="0">
              <a:spcBef>
                <a:spcPts val="1800"/>
              </a:spcBef>
              <a:spcAft>
                <a:spcPts val="1800"/>
              </a:spcAft>
              <a:buNone/>
              <a:tabLst/>
              <a:defRPr sz="1800" b="0" i="0">
                <a:solidFill>
                  <a:schemeClr val="tx2"/>
                </a:solidFill>
                <a:cs typeface="Roboto" panose="02000000000000000000" pitchFamily="2" charset="0"/>
              </a:defRPr>
            </a:lvl5pPr>
          </a:lstStyle>
          <a:p>
            <a:pPr lvl="0"/>
            <a:r>
              <a:rPr lang="en-US" dirty="0"/>
              <a:t>Body Copy</a:t>
            </a:r>
          </a:p>
          <a:p>
            <a:pPr lvl="1"/>
            <a:r>
              <a:rPr lang="en-US" dirty="0"/>
              <a:t>Subhead</a:t>
            </a:r>
          </a:p>
          <a:p>
            <a:pPr lvl="2"/>
            <a:r>
              <a:rPr lang="en-US" dirty="0"/>
              <a:t>Bullet Level 1</a:t>
            </a:r>
          </a:p>
          <a:p>
            <a:pPr lvl="3"/>
            <a:r>
              <a:rPr lang="en-US" dirty="0"/>
              <a:t>Bullet level 2</a:t>
            </a:r>
          </a:p>
          <a:p>
            <a:pPr lvl="4"/>
            <a:r>
              <a:rPr lang="en-US" dirty="0"/>
              <a:t>“Quote”</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Tree>
    <p:extLst>
      <p:ext uri="{BB962C8B-B14F-4D97-AF65-F5344CB8AC3E}">
        <p14:creationId xmlns:p14="http://schemas.microsoft.com/office/powerpoint/2010/main" val="26636968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178B9F8-8874-EA48-BF30-404D6A986FD4}"/>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EC05294B-5AE8-4847-BDA5-ACC4C3AC7EB4}"/>
              </a:ext>
            </a:extLst>
          </p:cNvPr>
          <p:cNvSpPr>
            <a:spLocks noGrp="1"/>
          </p:cNvSpPr>
          <p:nvPr>
            <p:ph type="title"/>
          </p:nvPr>
        </p:nvSpPr>
        <p:spPr/>
        <p:txBody>
          <a:bodyPr/>
          <a:lstStyle/>
          <a:p>
            <a:r>
              <a:rPr lang="en-US"/>
              <a:t>Click to edit Master title style</a:t>
            </a:r>
          </a:p>
        </p:txBody>
      </p:sp>
      <p:sp>
        <p:nvSpPr>
          <p:cNvPr id="9" name="Footer Placeholder 4">
            <a:extLst>
              <a:ext uri="{FF2B5EF4-FFF2-40B4-BE49-F238E27FC236}">
                <a16:creationId xmlns:a16="http://schemas.microsoft.com/office/drawing/2014/main" id="{DE37886E-2AF2-9347-B6A3-DCDFA3902929}"/>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0" name="Slide Number Placeholder 5">
            <a:extLst>
              <a:ext uri="{FF2B5EF4-FFF2-40B4-BE49-F238E27FC236}">
                <a16:creationId xmlns:a16="http://schemas.microsoft.com/office/drawing/2014/main" id="{31D72910-FEBA-8A46-824A-EF6DA830904A}"/>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Tree>
    <p:extLst>
      <p:ext uri="{BB962C8B-B14F-4D97-AF65-F5344CB8AC3E}">
        <p14:creationId xmlns:p14="http://schemas.microsoft.com/office/powerpoint/2010/main" val="32626928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with Footer">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EB480951-47A2-AC46-BC50-28C20F47EEE3}"/>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8" name="Slide Number Placeholder 5">
            <a:extLst>
              <a:ext uri="{FF2B5EF4-FFF2-40B4-BE49-F238E27FC236}">
                <a16:creationId xmlns:a16="http://schemas.microsoft.com/office/drawing/2014/main" id="{3358E7EA-E5C0-7746-A2CA-02793C5E0FF3}"/>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Tree>
    <p:extLst>
      <p:ext uri="{BB962C8B-B14F-4D97-AF65-F5344CB8AC3E}">
        <p14:creationId xmlns:p14="http://schemas.microsoft.com/office/powerpoint/2010/main" val="4336139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3C344E8-4F2B-8C4D-BDA9-C85BE905D7C0}"/>
              </a:ext>
            </a:extLst>
          </p:cNvPr>
          <p:cNvSpPr/>
          <p:nvPr userDrawn="1"/>
        </p:nvSpPr>
        <p:spPr>
          <a:xfrm>
            <a:off x="-2" y="-1"/>
            <a:ext cx="4114800" cy="6210301"/>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2D4F86D5-50F2-BB47-8E63-0589F7FDA8B4}"/>
              </a:ext>
            </a:extLst>
          </p:cNvPr>
          <p:cNvSpPr>
            <a:spLocks noGrp="1"/>
          </p:cNvSpPr>
          <p:nvPr>
            <p:ph type="title"/>
          </p:nvPr>
        </p:nvSpPr>
        <p:spPr>
          <a:xfrm>
            <a:off x="457200" y="266700"/>
            <a:ext cx="3418885" cy="1790700"/>
          </a:xfrm>
        </p:spPr>
        <p:txBody>
          <a:bodyPr anchor="t" anchorCtr="0"/>
          <a:lstStyle>
            <a:lvl1pPr>
              <a:defRPr sz="2800"/>
            </a:lvl1pPr>
          </a:lstStyle>
          <a:p>
            <a:r>
              <a:rPr lang="en-US"/>
              <a:t>Click to edit Master title style</a:t>
            </a:r>
          </a:p>
        </p:txBody>
      </p:sp>
      <p:sp>
        <p:nvSpPr>
          <p:cNvPr id="3" name="Picture Placeholder 2">
            <a:extLst>
              <a:ext uri="{FF2B5EF4-FFF2-40B4-BE49-F238E27FC236}">
                <a16:creationId xmlns:a16="http://schemas.microsoft.com/office/drawing/2014/main" id="{87DCBA40-4F99-FB4E-A84B-252BBC9F6603}"/>
              </a:ext>
            </a:extLst>
          </p:cNvPr>
          <p:cNvSpPr>
            <a:spLocks noGrp="1"/>
          </p:cNvSpPr>
          <p:nvPr>
            <p:ph type="pic" idx="1"/>
          </p:nvPr>
        </p:nvSpPr>
        <p:spPr>
          <a:xfrm>
            <a:off x="4479403" y="457201"/>
            <a:ext cx="7199250" cy="5403850"/>
          </a:xfrm>
          <a:solidFill>
            <a:schemeClr val="tx1"/>
          </a:solidFill>
        </p:spPr>
        <p:txBody>
          <a:bodyPr anchor="ctr" anchorCtr="0"/>
          <a:lstStyle>
            <a:lvl1pPr marL="0" indent="0" algn="ctr">
              <a:buNone/>
              <a:defRPr sz="1800" b="0" i="0">
                <a:solidFill>
                  <a:schemeClr val="bg1"/>
                </a:solidFill>
                <a:cs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6300037-A8BE-3F4D-ACDB-0F1B0CF4349E}"/>
              </a:ext>
            </a:extLst>
          </p:cNvPr>
          <p:cNvSpPr>
            <a:spLocks noGrp="1"/>
          </p:cNvSpPr>
          <p:nvPr>
            <p:ph type="body" sz="half" idx="2"/>
          </p:nvPr>
        </p:nvSpPr>
        <p:spPr>
          <a:xfrm>
            <a:off x="457200" y="2057400"/>
            <a:ext cx="3418885" cy="273106"/>
          </a:xfrm>
        </p:spPr>
        <p:txBody>
          <a:bodyPr/>
          <a:lstStyle>
            <a:lvl1pPr marL="0" indent="0">
              <a:buNone/>
              <a:defRPr sz="1800" b="1" i="0">
                <a:cs typeface="Roboto" panose="02000000000000000000"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4" name="Content Placeholder 12">
            <a:extLst>
              <a:ext uri="{FF2B5EF4-FFF2-40B4-BE49-F238E27FC236}">
                <a16:creationId xmlns:a16="http://schemas.microsoft.com/office/drawing/2014/main" id="{37822F19-EF69-9549-B3BD-953AE9AB7EAE}"/>
              </a:ext>
            </a:extLst>
          </p:cNvPr>
          <p:cNvSpPr>
            <a:spLocks noGrp="1"/>
          </p:cNvSpPr>
          <p:nvPr>
            <p:ph sz="quarter" idx="13"/>
          </p:nvPr>
        </p:nvSpPr>
        <p:spPr>
          <a:xfrm>
            <a:off x="457200" y="2476500"/>
            <a:ext cx="3418885" cy="3384549"/>
          </a:xfrm>
        </p:spPr>
        <p:txBody>
          <a:bodyPr/>
          <a:lstStyle>
            <a:lvl1pPr>
              <a:defRPr sz="1600" b="0" i="0">
                <a:solidFill>
                  <a:schemeClr val="tx1"/>
                </a:solidFill>
                <a:cs typeface="Roboto" panose="02000000000000000000" pitchFamily="2" charset="0"/>
              </a:defRPr>
            </a:lvl1pPr>
          </a:lstStyle>
          <a:p>
            <a:pPr lvl="0"/>
            <a:r>
              <a:rPr lang="en-US"/>
              <a:t>Click to edit Master text styles</a:t>
            </a:r>
          </a:p>
          <a:p>
            <a:pPr lvl="1"/>
            <a:r>
              <a:rPr lang="en-US"/>
              <a:t>Second level</a:t>
            </a:r>
          </a:p>
          <a:p>
            <a:pPr lvl="2"/>
            <a:r>
              <a:rPr lang="en-US"/>
              <a:t>Third level</a:t>
            </a:r>
          </a:p>
        </p:txBody>
      </p:sp>
      <p:sp>
        <p:nvSpPr>
          <p:cNvPr id="12" name="Footer Placeholder 4">
            <a:extLst>
              <a:ext uri="{FF2B5EF4-FFF2-40B4-BE49-F238E27FC236}">
                <a16:creationId xmlns:a16="http://schemas.microsoft.com/office/drawing/2014/main" id="{763037ED-A9CB-D34D-A3B8-109789810D8A}"/>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3" name="Slide Number Placeholder 5">
            <a:extLst>
              <a:ext uri="{FF2B5EF4-FFF2-40B4-BE49-F238E27FC236}">
                <a16:creationId xmlns:a16="http://schemas.microsoft.com/office/drawing/2014/main" id="{9BB3CD64-84EA-1C4D-B49F-69356D6A5568}"/>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Tree>
    <p:extLst>
      <p:ext uri="{BB962C8B-B14F-4D97-AF65-F5344CB8AC3E}">
        <p14:creationId xmlns:p14="http://schemas.microsoft.com/office/powerpoint/2010/main" val="2700077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arger Picture with tex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3C344E8-4F2B-8C4D-BDA9-C85BE905D7C0}"/>
              </a:ext>
            </a:extLst>
          </p:cNvPr>
          <p:cNvSpPr/>
          <p:nvPr userDrawn="1"/>
        </p:nvSpPr>
        <p:spPr>
          <a:xfrm>
            <a:off x="-2" y="-1"/>
            <a:ext cx="4114800" cy="6210301"/>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2D4F86D5-50F2-BB47-8E63-0589F7FDA8B4}"/>
              </a:ext>
            </a:extLst>
          </p:cNvPr>
          <p:cNvSpPr>
            <a:spLocks noGrp="1"/>
          </p:cNvSpPr>
          <p:nvPr>
            <p:ph type="title"/>
          </p:nvPr>
        </p:nvSpPr>
        <p:spPr>
          <a:xfrm>
            <a:off x="457200" y="266700"/>
            <a:ext cx="3418885" cy="800100"/>
          </a:xfrm>
        </p:spPr>
        <p:txBody>
          <a:bodyPr anchor="t" anchorCtr="0"/>
          <a:lstStyle>
            <a:lvl1pPr>
              <a:defRPr sz="2800"/>
            </a:lvl1pPr>
          </a:lstStyle>
          <a:p>
            <a:r>
              <a:rPr lang="en-US"/>
              <a:t>Click to edit Master title style</a:t>
            </a:r>
          </a:p>
        </p:txBody>
      </p:sp>
      <p:sp>
        <p:nvSpPr>
          <p:cNvPr id="3" name="Picture Placeholder 2">
            <a:extLst>
              <a:ext uri="{FF2B5EF4-FFF2-40B4-BE49-F238E27FC236}">
                <a16:creationId xmlns:a16="http://schemas.microsoft.com/office/drawing/2014/main" id="{87DCBA40-4F99-FB4E-A84B-252BBC9F6603}"/>
              </a:ext>
            </a:extLst>
          </p:cNvPr>
          <p:cNvSpPr>
            <a:spLocks noGrp="1"/>
          </p:cNvSpPr>
          <p:nvPr>
            <p:ph type="pic" idx="1"/>
          </p:nvPr>
        </p:nvSpPr>
        <p:spPr>
          <a:xfrm>
            <a:off x="4114798" y="0"/>
            <a:ext cx="8077201" cy="6210300"/>
          </a:xfrm>
          <a:solidFill>
            <a:schemeClr val="tx1"/>
          </a:solidFill>
        </p:spPr>
        <p:txBody>
          <a:bodyPr anchor="ctr" anchorCtr="0"/>
          <a:lstStyle>
            <a:lvl1pPr marL="0" indent="0" algn="ctr">
              <a:buNone/>
              <a:defRPr sz="1800" b="0" i="0">
                <a:solidFill>
                  <a:schemeClr val="bg1"/>
                </a:solidFill>
                <a:cs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4" name="Content Placeholder 12">
            <a:extLst>
              <a:ext uri="{FF2B5EF4-FFF2-40B4-BE49-F238E27FC236}">
                <a16:creationId xmlns:a16="http://schemas.microsoft.com/office/drawing/2014/main" id="{37822F19-EF69-9549-B3BD-953AE9AB7EAE}"/>
              </a:ext>
            </a:extLst>
          </p:cNvPr>
          <p:cNvSpPr>
            <a:spLocks noGrp="1"/>
          </p:cNvSpPr>
          <p:nvPr>
            <p:ph sz="quarter" idx="13"/>
          </p:nvPr>
        </p:nvSpPr>
        <p:spPr>
          <a:xfrm>
            <a:off x="457200" y="1571626"/>
            <a:ext cx="3418885" cy="4289424"/>
          </a:xfrm>
        </p:spPr>
        <p:txBody>
          <a:bodyPr/>
          <a:lstStyle>
            <a:lvl1pPr>
              <a:defRPr sz="1600" b="0" i="0">
                <a:solidFill>
                  <a:schemeClr val="tx1"/>
                </a:solidFill>
                <a:cs typeface="Roboto" panose="02000000000000000000" pitchFamily="2" charset="0"/>
              </a:defRPr>
            </a:lvl1pPr>
          </a:lstStyle>
          <a:p>
            <a:pPr lvl="0"/>
            <a:r>
              <a:rPr lang="en-US"/>
              <a:t>Click to edit Master text styles</a:t>
            </a:r>
          </a:p>
          <a:p>
            <a:pPr lvl="1"/>
            <a:r>
              <a:rPr lang="en-US"/>
              <a:t>Second level</a:t>
            </a:r>
          </a:p>
          <a:p>
            <a:pPr lvl="2"/>
            <a:r>
              <a:rPr lang="en-US"/>
              <a:t>Third level</a:t>
            </a:r>
          </a:p>
        </p:txBody>
      </p:sp>
      <p:sp>
        <p:nvSpPr>
          <p:cNvPr id="12" name="Footer Placeholder 4">
            <a:extLst>
              <a:ext uri="{FF2B5EF4-FFF2-40B4-BE49-F238E27FC236}">
                <a16:creationId xmlns:a16="http://schemas.microsoft.com/office/drawing/2014/main" id="{763037ED-A9CB-D34D-A3B8-109789810D8A}"/>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3" name="Slide Number Placeholder 5">
            <a:extLst>
              <a:ext uri="{FF2B5EF4-FFF2-40B4-BE49-F238E27FC236}">
                <a16:creationId xmlns:a16="http://schemas.microsoft.com/office/drawing/2014/main" id="{9BB3CD64-84EA-1C4D-B49F-69356D6A5568}"/>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Tree>
    <p:extLst>
      <p:ext uri="{BB962C8B-B14F-4D97-AF65-F5344CB8AC3E}">
        <p14:creationId xmlns:p14="http://schemas.microsoft.com/office/powerpoint/2010/main" val="11242956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hart/Graphic with Left Captio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5F833A7-2398-F346-ACA5-35C5537B05B1}"/>
              </a:ext>
            </a:extLst>
          </p:cNvPr>
          <p:cNvSpPr/>
          <p:nvPr userDrawn="1"/>
        </p:nvSpPr>
        <p:spPr>
          <a:xfrm>
            <a:off x="-2" y="-1"/>
            <a:ext cx="4114800" cy="6210301"/>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11" name="Content Placeholder 12">
            <a:extLst>
              <a:ext uri="{FF2B5EF4-FFF2-40B4-BE49-F238E27FC236}">
                <a16:creationId xmlns:a16="http://schemas.microsoft.com/office/drawing/2014/main" id="{935F550D-8E80-4346-8BFB-852F07499757}"/>
              </a:ext>
            </a:extLst>
          </p:cNvPr>
          <p:cNvSpPr>
            <a:spLocks noGrp="1"/>
          </p:cNvSpPr>
          <p:nvPr>
            <p:ph sz="quarter" idx="13"/>
          </p:nvPr>
        </p:nvSpPr>
        <p:spPr>
          <a:xfrm>
            <a:off x="457200" y="2476500"/>
            <a:ext cx="3418885" cy="3384549"/>
          </a:xfrm>
        </p:spPr>
        <p:txBody>
          <a:bodyPr/>
          <a:lstStyle>
            <a:lvl1pPr>
              <a:defRPr sz="1600" b="0" i="0">
                <a:solidFill>
                  <a:schemeClr val="tx1"/>
                </a:solidFill>
                <a:cs typeface="Roboto" panose="02000000000000000000" pitchFamily="2" charset="0"/>
              </a:defRPr>
            </a:lvl1pPr>
          </a:lstStyle>
          <a:p>
            <a:pPr lvl="0"/>
            <a:r>
              <a:rPr lang="en-US"/>
              <a:t>Click to edit Master text styles</a:t>
            </a:r>
          </a:p>
          <a:p>
            <a:pPr lvl="1"/>
            <a:r>
              <a:rPr lang="en-US"/>
              <a:t>Second level</a:t>
            </a:r>
          </a:p>
          <a:p>
            <a:pPr lvl="2"/>
            <a:r>
              <a:rPr lang="en-US"/>
              <a:t>Third level</a:t>
            </a:r>
          </a:p>
        </p:txBody>
      </p:sp>
      <p:sp>
        <p:nvSpPr>
          <p:cNvPr id="2" name="Title 1">
            <a:extLst>
              <a:ext uri="{FF2B5EF4-FFF2-40B4-BE49-F238E27FC236}">
                <a16:creationId xmlns:a16="http://schemas.microsoft.com/office/drawing/2014/main" id="{2D4F86D5-50F2-BB47-8E63-0589F7FDA8B4}"/>
              </a:ext>
            </a:extLst>
          </p:cNvPr>
          <p:cNvSpPr>
            <a:spLocks noGrp="1"/>
          </p:cNvSpPr>
          <p:nvPr>
            <p:ph type="title"/>
          </p:nvPr>
        </p:nvSpPr>
        <p:spPr>
          <a:xfrm>
            <a:off x="457200" y="266700"/>
            <a:ext cx="3418885" cy="1790700"/>
          </a:xfrm>
        </p:spPr>
        <p:txBody>
          <a:bodyPr anchor="t" anchorCtr="0"/>
          <a:lstStyle>
            <a:lvl1pPr>
              <a:defRPr sz="2800"/>
            </a:lvl1pPr>
          </a:lstStyle>
          <a:p>
            <a:r>
              <a:rPr lang="en-US"/>
              <a:t>Click to edit Master title style</a:t>
            </a:r>
          </a:p>
        </p:txBody>
      </p:sp>
      <p:sp>
        <p:nvSpPr>
          <p:cNvPr id="4" name="Text Placeholder 3">
            <a:extLst>
              <a:ext uri="{FF2B5EF4-FFF2-40B4-BE49-F238E27FC236}">
                <a16:creationId xmlns:a16="http://schemas.microsoft.com/office/drawing/2014/main" id="{76300037-A8BE-3F4D-ACDB-0F1B0CF4349E}"/>
              </a:ext>
            </a:extLst>
          </p:cNvPr>
          <p:cNvSpPr>
            <a:spLocks noGrp="1"/>
          </p:cNvSpPr>
          <p:nvPr>
            <p:ph type="body" sz="half" idx="2"/>
          </p:nvPr>
        </p:nvSpPr>
        <p:spPr>
          <a:xfrm>
            <a:off x="457200" y="2057400"/>
            <a:ext cx="3418885" cy="273106"/>
          </a:xfrm>
        </p:spPr>
        <p:txBody>
          <a:bodyPr/>
          <a:lstStyle>
            <a:lvl1pPr marL="0" indent="0">
              <a:buNone/>
              <a:defRPr sz="1800" b="1" i="0">
                <a:cs typeface="Roboto" panose="02000000000000000000"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Chart Placeholder 5">
            <a:extLst>
              <a:ext uri="{FF2B5EF4-FFF2-40B4-BE49-F238E27FC236}">
                <a16:creationId xmlns:a16="http://schemas.microsoft.com/office/drawing/2014/main" id="{D62D7CD0-E2ED-6445-B766-386345DF2DFC}"/>
              </a:ext>
            </a:extLst>
          </p:cNvPr>
          <p:cNvSpPr>
            <a:spLocks noGrp="1"/>
          </p:cNvSpPr>
          <p:nvPr>
            <p:ph type="chart" sz="quarter" idx="11"/>
          </p:nvPr>
        </p:nvSpPr>
        <p:spPr>
          <a:xfrm>
            <a:off x="4479402" y="457200"/>
            <a:ext cx="7199835" cy="5403850"/>
          </a:xfrm>
          <a:solidFill>
            <a:schemeClr val="tx1"/>
          </a:solidFill>
        </p:spPr>
        <p:txBody>
          <a:bodyPr anchor="ctr" anchorCtr="0"/>
          <a:lstStyle>
            <a:lvl1pPr algn="ctr">
              <a:defRPr b="0" i="0">
                <a:solidFill>
                  <a:schemeClr val="bg1"/>
                </a:solidFill>
                <a:cs typeface="Roboto" panose="02000000000000000000" pitchFamily="2" charset="0"/>
              </a:defRPr>
            </a:lvl1pPr>
          </a:lstStyle>
          <a:p>
            <a:endParaRPr lang="en-US"/>
          </a:p>
        </p:txBody>
      </p:sp>
      <p:sp>
        <p:nvSpPr>
          <p:cNvPr id="16" name="Footer Placeholder 4">
            <a:extLst>
              <a:ext uri="{FF2B5EF4-FFF2-40B4-BE49-F238E27FC236}">
                <a16:creationId xmlns:a16="http://schemas.microsoft.com/office/drawing/2014/main" id="{300A4D93-19C0-5640-B56B-B12E659FB4BC}"/>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7" name="Slide Number Placeholder 5">
            <a:extLst>
              <a:ext uri="{FF2B5EF4-FFF2-40B4-BE49-F238E27FC236}">
                <a16:creationId xmlns:a16="http://schemas.microsoft.com/office/drawing/2014/main" id="{7663C8E3-43F7-D74C-9AAF-A7A04E37A897}"/>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Tree>
    <p:extLst>
      <p:ext uri="{BB962C8B-B14F-4D97-AF65-F5344CB8AC3E}">
        <p14:creationId xmlns:p14="http://schemas.microsoft.com/office/powerpoint/2010/main" val="21761406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Picture Fullscreen">
    <p:bg>
      <p:bgPr>
        <a:solidFill>
          <a:schemeClr val="tx1"/>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87DCBA40-4F99-FB4E-A84B-252BBC9F6603}"/>
              </a:ext>
            </a:extLst>
          </p:cNvPr>
          <p:cNvSpPr>
            <a:spLocks noGrp="1"/>
          </p:cNvSpPr>
          <p:nvPr>
            <p:ph type="pic" idx="1"/>
          </p:nvPr>
        </p:nvSpPr>
        <p:spPr>
          <a:xfrm>
            <a:off x="0" y="0"/>
            <a:ext cx="12192000" cy="6857999"/>
          </a:xfrm>
          <a:solidFill>
            <a:schemeClr val="tx1"/>
          </a:solidFill>
        </p:spPr>
        <p:txBody>
          <a:bodyPr anchor="ctr" anchorCtr="0"/>
          <a:lstStyle>
            <a:lvl1pPr marL="0" indent="0" algn="ctr">
              <a:buNone/>
              <a:defRPr sz="1800" b="0" i="0">
                <a:solidFill>
                  <a:schemeClr val="bg1"/>
                </a:solidFill>
                <a:cs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18668597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Video Fullscreen">
    <p:bg>
      <p:bgPr>
        <a:solidFill>
          <a:schemeClr val="tx1"/>
        </a:solidFill>
        <a:effectLst/>
      </p:bgPr>
    </p:bg>
    <p:spTree>
      <p:nvGrpSpPr>
        <p:cNvPr id="1" name=""/>
        <p:cNvGrpSpPr/>
        <p:nvPr/>
      </p:nvGrpSpPr>
      <p:grpSpPr>
        <a:xfrm>
          <a:off x="0" y="0"/>
          <a:ext cx="0" cy="0"/>
          <a:chOff x="0" y="0"/>
          <a:chExt cx="0" cy="0"/>
        </a:xfrm>
      </p:grpSpPr>
      <p:sp>
        <p:nvSpPr>
          <p:cNvPr id="6" name="Media Placeholder 5">
            <a:extLst>
              <a:ext uri="{FF2B5EF4-FFF2-40B4-BE49-F238E27FC236}">
                <a16:creationId xmlns:a16="http://schemas.microsoft.com/office/drawing/2014/main" id="{42DEAAA7-89AE-8A4B-B09D-EB294C02724C}"/>
              </a:ext>
            </a:extLst>
          </p:cNvPr>
          <p:cNvSpPr>
            <a:spLocks noGrp="1"/>
          </p:cNvSpPr>
          <p:nvPr>
            <p:ph type="media" sz="quarter" idx="11" hasCustomPrompt="1"/>
          </p:nvPr>
        </p:nvSpPr>
        <p:spPr>
          <a:xfrm>
            <a:off x="0" y="0"/>
            <a:ext cx="12191999" cy="6858000"/>
          </a:xfrm>
          <a:solidFill>
            <a:schemeClr val="tx1"/>
          </a:solidFill>
        </p:spPr>
        <p:txBody>
          <a:bodyPr anchor="ctr" anchorCtr="0"/>
          <a:lstStyle>
            <a:lvl1pPr algn="ctr">
              <a:defRPr b="0" i="0">
                <a:solidFill>
                  <a:schemeClr val="bg1"/>
                </a:solidFill>
                <a:cs typeface="Roboto" panose="02000000000000000000" pitchFamily="2" charset="0"/>
              </a:defRPr>
            </a:lvl1pPr>
          </a:lstStyle>
          <a:p>
            <a:r>
              <a:rPr lang="en-US"/>
              <a:t>Click to add Video</a:t>
            </a:r>
          </a:p>
        </p:txBody>
      </p:sp>
    </p:spTree>
    <p:extLst>
      <p:ext uri="{BB962C8B-B14F-4D97-AF65-F5344CB8AC3E}">
        <p14:creationId xmlns:p14="http://schemas.microsoft.com/office/powerpoint/2010/main" val="27296061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gi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11D1D9E-C145-8E44-800E-30D81FEFDB1D}"/>
              </a:ext>
            </a:extLst>
          </p:cNvPr>
          <p:cNvSpPr>
            <a:spLocks noGrp="1"/>
          </p:cNvSpPr>
          <p:nvPr>
            <p:ph type="title"/>
          </p:nvPr>
        </p:nvSpPr>
        <p:spPr>
          <a:xfrm>
            <a:off x="457200" y="274320"/>
            <a:ext cx="11213432" cy="561976"/>
          </a:xfrm>
          <a:prstGeom prst="rect">
            <a:avLst/>
          </a:prstGeom>
        </p:spPr>
        <p:txBody>
          <a:bodyPr vert="horz" lIns="0" tIns="0" rIns="0" bIns="0" rtlCol="0" anchor="t" anchorCtr="0">
            <a:noAutofit/>
          </a:bodyPr>
          <a:lstStyle/>
          <a:p>
            <a:r>
              <a:rPr lang="en-US"/>
              <a:t>This is a Header Example – 28pt Black</a:t>
            </a:r>
          </a:p>
        </p:txBody>
      </p:sp>
      <p:sp>
        <p:nvSpPr>
          <p:cNvPr id="3" name="Text Placeholder 2">
            <a:extLst>
              <a:ext uri="{FF2B5EF4-FFF2-40B4-BE49-F238E27FC236}">
                <a16:creationId xmlns:a16="http://schemas.microsoft.com/office/drawing/2014/main" id="{C4357016-12BE-A24A-BDE9-7920E5D521F5}"/>
              </a:ext>
            </a:extLst>
          </p:cNvPr>
          <p:cNvSpPr>
            <a:spLocks noGrp="1"/>
          </p:cNvSpPr>
          <p:nvPr>
            <p:ph type="body" idx="1"/>
          </p:nvPr>
        </p:nvSpPr>
        <p:spPr>
          <a:xfrm>
            <a:off x="457200" y="1097280"/>
            <a:ext cx="11213432" cy="5003797"/>
          </a:xfrm>
          <a:prstGeom prst="rect">
            <a:avLst/>
          </a:prstGeom>
        </p:spPr>
        <p:txBody>
          <a:bodyPr vert="horz" lIns="0" tIns="0" rIns="0" bIns="0" rtlCol="0">
            <a:noAutofit/>
          </a:bodyPr>
          <a:lstStyle/>
          <a:p>
            <a:pPr lvl="1"/>
            <a:r>
              <a:rPr lang="en-US"/>
              <a:t>This is a 16pt Bullet</a:t>
            </a:r>
          </a:p>
          <a:p>
            <a:pPr lvl="2"/>
            <a:r>
              <a:rPr lang="en-US"/>
              <a:t>This is a Second Level 14pt Bullet</a:t>
            </a:r>
          </a:p>
        </p:txBody>
      </p:sp>
      <p:cxnSp>
        <p:nvCxnSpPr>
          <p:cNvPr id="8" name="Straight Connector 7">
            <a:extLst>
              <a:ext uri="{FF2B5EF4-FFF2-40B4-BE49-F238E27FC236}">
                <a16:creationId xmlns:a16="http://schemas.microsoft.com/office/drawing/2014/main" id="{B7E73BAE-7352-0349-91E9-CB1EF6DA1A33}"/>
              </a:ext>
            </a:extLst>
          </p:cNvPr>
          <p:cNvCxnSpPr>
            <a:cxnSpLocks/>
          </p:cNvCxnSpPr>
          <p:nvPr userDrawn="1"/>
        </p:nvCxnSpPr>
        <p:spPr>
          <a:xfrm>
            <a:off x="0" y="6219945"/>
            <a:ext cx="12192000" cy="0"/>
          </a:xfrm>
          <a:prstGeom prst="line">
            <a:avLst/>
          </a:prstGeom>
          <a:ln w="127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2" name="Footer Placeholder 4">
            <a:extLst>
              <a:ext uri="{FF2B5EF4-FFF2-40B4-BE49-F238E27FC236}">
                <a16:creationId xmlns:a16="http://schemas.microsoft.com/office/drawing/2014/main" id="{3806159D-9CD2-F24E-B67D-F13EED330217}"/>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i="1">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3" name="Slide Number Placeholder 5">
            <a:extLst>
              <a:ext uri="{FF2B5EF4-FFF2-40B4-BE49-F238E27FC236}">
                <a16:creationId xmlns:a16="http://schemas.microsoft.com/office/drawing/2014/main" id="{5114D291-A5AC-3C4C-8655-DB75E2E5C6A3}"/>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pic>
        <p:nvPicPr>
          <p:cNvPr id="11" name="Picture 10">
            <a:extLst>
              <a:ext uri="{FF2B5EF4-FFF2-40B4-BE49-F238E27FC236}">
                <a16:creationId xmlns:a16="http://schemas.microsoft.com/office/drawing/2014/main" id="{9EEAAF3D-CBFE-0B49-BC94-69493E6A2015}"/>
              </a:ext>
            </a:extLst>
          </p:cNvPr>
          <p:cNvPicPr>
            <a:picLocks noChangeAspect="1"/>
          </p:cNvPicPr>
          <p:nvPr userDrawn="1"/>
        </p:nvPicPr>
        <p:blipFill rotWithShape="1">
          <a:blip r:embed="rId25" cstate="screen">
            <a:extLst>
              <a:ext uri="{28A0092B-C50C-407E-A947-70E740481C1C}">
                <a14:useLocalDpi xmlns:a14="http://schemas.microsoft.com/office/drawing/2010/main"/>
              </a:ext>
            </a:extLst>
          </a:blip>
          <a:srcRect t="-7856" b="-7856"/>
          <a:stretch/>
        </p:blipFill>
        <p:spPr>
          <a:xfrm>
            <a:off x="457200" y="6360269"/>
            <a:ext cx="1302811" cy="393809"/>
          </a:xfrm>
          <a:prstGeom prst="rect">
            <a:avLst/>
          </a:prstGeom>
        </p:spPr>
      </p:pic>
    </p:spTree>
    <p:extLst>
      <p:ext uri="{BB962C8B-B14F-4D97-AF65-F5344CB8AC3E}">
        <p14:creationId xmlns:p14="http://schemas.microsoft.com/office/powerpoint/2010/main" val="1336732353"/>
      </p:ext>
    </p:extLst>
  </p:cSld>
  <p:clrMap bg1="lt1" tx1="dk1" bg2="lt2" tx2="dk2" accent1="accent1" accent2="accent2" accent3="accent3" accent4="accent4" accent5="accent5" accent6="accent6" hlink="hlink" folHlink="folHlink"/>
  <p:sldLayoutIdLst>
    <p:sldLayoutId id="2147483679" r:id="rId1"/>
    <p:sldLayoutId id="2147483666" r:id="rId2"/>
    <p:sldLayoutId id="2147483701" r:id="rId3"/>
    <p:sldLayoutId id="2147483674" r:id="rId4"/>
    <p:sldLayoutId id="2147483668" r:id="rId5"/>
    <p:sldLayoutId id="2147483669" r:id="rId6"/>
    <p:sldLayoutId id="2147483712" r:id="rId7"/>
    <p:sldLayoutId id="2147483710" r:id="rId8"/>
    <p:sldLayoutId id="2147483698" r:id="rId9"/>
    <p:sldLayoutId id="2147483711" r:id="rId10"/>
    <p:sldLayoutId id="2147483713" r:id="rId11"/>
    <p:sldLayoutId id="2147483714" r:id="rId12"/>
    <p:sldLayoutId id="2147483715" r:id="rId13"/>
    <p:sldLayoutId id="2147483716" r:id="rId14"/>
    <p:sldLayoutId id="2147483717" r:id="rId15"/>
    <p:sldLayoutId id="2147483718" r:id="rId16"/>
    <p:sldLayoutId id="2147483670" r:id="rId17"/>
    <p:sldLayoutId id="2147483671" r:id="rId18"/>
    <p:sldLayoutId id="2147483673" r:id="rId19"/>
    <p:sldLayoutId id="2147483693" r:id="rId20"/>
    <p:sldLayoutId id="2147483678" r:id="rId21"/>
    <p:sldLayoutId id="2147483677" r:id="rId22"/>
    <p:sldLayoutId id="2147483675" r:id="rId23"/>
  </p:sldLayoutIdLst>
  <p:hf hdr="0" dt="0"/>
  <p:txStyles>
    <p:titleStyle>
      <a:lvl1pPr algn="l" defTabSz="914400" rtl="0" eaLnBrk="1" latinLnBrk="0" hangingPunct="1">
        <a:lnSpc>
          <a:spcPct val="90000"/>
        </a:lnSpc>
        <a:spcBef>
          <a:spcPct val="0"/>
        </a:spcBef>
        <a:buNone/>
        <a:defRPr sz="2800" b="0" i="0" kern="1200">
          <a:solidFill>
            <a:schemeClr val="tx1"/>
          </a:solidFill>
          <a:latin typeface="Roboto" panose="02000000000000000000" pitchFamily="2" charset="0"/>
          <a:ea typeface="Roboto" panose="02000000000000000000" pitchFamily="2" charset="0"/>
          <a:cs typeface="Roboto" panose="02000000000000000000" pitchFamily="2"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b="1" i="0" kern="1200">
          <a:solidFill>
            <a:schemeClr val="accent1"/>
          </a:solidFill>
          <a:latin typeface="Roboto" panose="02000000000000000000" pitchFamily="2" charset="0"/>
          <a:ea typeface="Roboto" panose="02000000000000000000" pitchFamily="2" charset="0"/>
          <a:cs typeface="Arial" panose="020B0604020202020204" pitchFamily="34" charset="0"/>
        </a:defRPr>
      </a:lvl1pPr>
      <a:lvl2pPr marL="228600" indent="-228600" algn="l" defTabSz="228600" rtl="0" eaLnBrk="1" fontAlgn="t" latinLnBrk="0" hangingPunct="1">
        <a:lnSpc>
          <a:spcPct val="100000"/>
        </a:lnSpc>
        <a:spcBef>
          <a:spcPts val="600"/>
        </a:spcBef>
        <a:buFont typeface="Arial" panose="020B0604020202020204" pitchFamily="34" charset="0"/>
        <a:buChar char="•"/>
        <a:defRPr lang="en-US" sz="1600" b="0" i="0"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2pPr>
      <a:lvl3pPr marL="517525" indent="-284163" algn="l" defTabSz="914400" rtl="0" eaLnBrk="1" latinLnBrk="0" hangingPunct="1">
        <a:lnSpc>
          <a:spcPct val="90000"/>
        </a:lnSpc>
        <a:spcBef>
          <a:spcPts val="500"/>
        </a:spcBef>
        <a:buFont typeface="System Font Regular"/>
        <a:buChar char="–"/>
        <a:tabLst/>
        <a:defRPr lang="en-US" sz="1400" b="0" i="0" kern="1200" dirty="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57350" indent="-285750" algn="l" defTabSz="914400" rtl="0" eaLnBrk="1" latinLnBrk="0" hangingPunct="1">
        <a:lnSpc>
          <a:spcPct val="90000"/>
        </a:lnSpc>
        <a:spcBef>
          <a:spcPts val="500"/>
        </a:spcBef>
        <a:buFont typeface="Arial" panose="020B0604020202020204" pitchFamily="34" charset="0"/>
        <a:buChar char="•"/>
        <a:defRPr sz="1600" b="0" i="0" kern="1200">
          <a:solidFill>
            <a:schemeClr val="bg2">
              <a:lumMod val="25000"/>
            </a:schemeClr>
          </a:solidFill>
          <a:latin typeface="Roboto" panose="02000000000000000000" pitchFamily="2" charset="0"/>
          <a:ea typeface="Roboto" panose="02000000000000000000" pitchFamily="2" charset="0"/>
          <a:cs typeface="Arial" panose="020B0604020202020204" pitchFamily="34" charset="0"/>
        </a:defRPr>
      </a:lvl4pPr>
      <a:lvl5pPr marL="2114550" indent="-285750" algn="l" defTabSz="914400" rtl="0" eaLnBrk="1" latinLnBrk="0" hangingPunct="1">
        <a:lnSpc>
          <a:spcPct val="90000"/>
        </a:lnSpc>
        <a:spcBef>
          <a:spcPts val="500"/>
        </a:spcBef>
        <a:buFont typeface="Arial" panose="020B0604020202020204" pitchFamily="34" charset="0"/>
        <a:buChar char="•"/>
        <a:defRPr sz="1400" b="0" i="0" kern="1200">
          <a:solidFill>
            <a:schemeClr val="bg2">
              <a:lumMod val="25000"/>
            </a:schemeClr>
          </a:solidFill>
          <a:latin typeface="Roboto" panose="02000000000000000000" pitchFamily="2" charset="0"/>
          <a:ea typeface="Roboto" panose="02000000000000000000" pitchFamily="2"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72" userDrawn="1">
          <p15:clr>
            <a:srgbClr val="F26B43"/>
          </p15:clr>
        </p15:guide>
        <p15:guide id="2" pos="288" userDrawn="1">
          <p15:clr>
            <a:srgbClr val="F26B43"/>
          </p15:clr>
        </p15:guide>
        <p15:guide id="3" pos="7368" userDrawn="1">
          <p15:clr>
            <a:srgbClr val="F26B43"/>
          </p15:clr>
        </p15:guide>
        <p15:guide id="4" orient="horz" pos="16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EEDF526-8A44-291B-43C9-CDB11A79B800}"/>
              </a:ext>
            </a:extLst>
          </p:cNvPr>
          <p:cNvSpPr>
            <a:spLocks noGrp="1"/>
          </p:cNvSpPr>
          <p:nvPr>
            <p:ph type="ftr" sz="quarter" idx="4294967295"/>
          </p:nvPr>
        </p:nvSpPr>
        <p:spPr>
          <a:xfrm>
            <a:off x="8077200" y="6356350"/>
            <a:ext cx="4114800" cy="320675"/>
          </a:xfrm>
        </p:spPr>
        <p:txBody>
          <a:bodyPr/>
          <a:lstStyle/>
          <a:p>
            <a:r>
              <a:rPr lang="en-US"/>
              <a:t>firstinspires.org</a:t>
            </a:r>
          </a:p>
        </p:txBody>
      </p:sp>
      <p:sp>
        <p:nvSpPr>
          <p:cNvPr id="3" name="Slide Number Placeholder 2">
            <a:extLst>
              <a:ext uri="{FF2B5EF4-FFF2-40B4-BE49-F238E27FC236}">
                <a16:creationId xmlns:a16="http://schemas.microsoft.com/office/drawing/2014/main" id="{43FD3DE5-0639-17CF-BFF3-AD72F6B59541}"/>
              </a:ext>
            </a:extLst>
          </p:cNvPr>
          <p:cNvSpPr>
            <a:spLocks noGrp="1"/>
          </p:cNvSpPr>
          <p:nvPr>
            <p:ph type="sldNum" sz="quarter" idx="4294967295"/>
          </p:nvPr>
        </p:nvSpPr>
        <p:spPr>
          <a:xfrm>
            <a:off x="0" y="6356350"/>
            <a:ext cx="2743200" cy="320675"/>
          </a:xfrm>
        </p:spPr>
        <p:txBody>
          <a:bodyPr/>
          <a:lstStyle/>
          <a:p>
            <a:fld id="{3E6BEBE3-5FB4-B249-8431-073478596EAE}" type="slidenum">
              <a:rPr lang="en-US" smtClean="0"/>
              <a:pPr/>
              <a:t>1</a:t>
            </a:fld>
            <a:endParaRPr lang="en-US"/>
          </a:p>
        </p:txBody>
      </p:sp>
      <p:sp>
        <p:nvSpPr>
          <p:cNvPr id="6" name="TextBox 3">
            <a:extLst>
              <a:ext uri="{FF2B5EF4-FFF2-40B4-BE49-F238E27FC236}">
                <a16:creationId xmlns:a16="http://schemas.microsoft.com/office/drawing/2014/main" id="{B2ACC32C-8FC5-0294-903A-3A2C51241FB6}"/>
              </a:ext>
            </a:extLst>
          </p:cNvPr>
          <p:cNvSpPr txBox="1"/>
          <p:nvPr/>
        </p:nvSpPr>
        <p:spPr>
          <a:xfrm>
            <a:off x="1061533" y="1002371"/>
            <a:ext cx="5214576" cy="1850833"/>
          </a:xfrm>
          <a:prstGeom prst="rect">
            <a:avLst/>
          </a:prstGeom>
          <a:noFill/>
        </p:spPr>
        <p:txBody>
          <a:bodyPr wrap="none" lIns="0" tIns="0" rIns="0" bIns="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600"/>
              </a:spcBef>
            </a:pPr>
            <a:r>
              <a:rPr lang="en-US" sz="3200" b="1" dirty="0">
                <a:solidFill>
                  <a:schemeClr val="bg1"/>
                </a:solidFill>
                <a:latin typeface="Roboto" panose="02000000000000000000" pitchFamily="2" charset="0"/>
                <a:ea typeface="Roboto" panose="02000000000000000000" pitchFamily="2" charset="0"/>
              </a:rPr>
              <a:t>XRP Python </a:t>
            </a:r>
          </a:p>
          <a:p>
            <a:pPr algn="l">
              <a:spcBef>
                <a:spcPts val="600"/>
              </a:spcBef>
            </a:pPr>
            <a:r>
              <a:rPr lang="en-US" sz="3200" b="1" dirty="0">
                <a:solidFill>
                  <a:schemeClr val="bg1"/>
                </a:solidFill>
                <a:latin typeface="Roboto" panose="02000000000000000000" pitchFamily="2" charset="0"/>
                <a:ea typeface="Roboto" panose="02000000000000000000" pitchFamily="2" charset="0"/>
              </a:rPr>
              <a:t>Programming the Drivetrain</a:t>
            </a:r>
            <a:endParaRPr lang="en-US" sz="3200" dirty="0">
              <a:solidFill>
                <a:schemeClr val="bg1"/>
              </a:solidFill>
              <a:latin typeface="Roboto" panose="02000000000000000000" pitchFamily="2" charset="0"/>
              <a:ea typeface="Roboto" panose="02000000000000000000" pitchFamily="2" charset="0"/>
            </a:endParaRPr>
          </a:p>
          <a:p>
            <a:pPr>
              <a:spcBef>
                <a:spcPts val="600"/>
              </a:spcBef>
            </a:pPr>
            <a:endParaRPr lang="en-US" sz="3200" dirty="0">
              <a:solidFill>
                <a:schemeClr val="bg1"/>
              </a:solidFill>
              <a:latin typeface="Roboto"/>
              <a:ea typeface="Roboto"/>
              <a:cs typeface="Roboto"/>
            </a:endParaRPr>
          </a:p>
          <a:p>
            <a:pPr>
              <a:spcBef>
                <a:spcPts val="600"/>
              </a:spcBef>
            </a:pPr>
            <a:endParaRPr lang="en-US" sz="3200" dirty="0">
              <a:solidFill>
                <a:schemeClr val="bg1"/>
              </a:solidFill>
              <a:latin typeface="Roboto"/>
              <a:ea typeface="Roboto"/>
              <a:cs typeface="Roboto"/>
            </a:endParaRPr>
          </a:p>
          <a:p>
            <a:pPr algn="l">
              <a:spcBef>
                <a:spcPts val="600"/>
              </a:spcBef>
            </a:pPr>
            <a:r>
              <a:rPr lang="en-US" sz="3200" b="1" dirty="0">
                <a:solidFill>
                  <a:schemeClr val="bg1"/>
                </a:solidFill>
                <a:latin typeface="Roboto" panose="02000000000000000000" pitchFamily="2" charset="0"/>
                <a:ea typeface="Roboto" panose="02000000000000000000" pitchFamily="2" charset="0"/>
              </a:rPr>
              <a:t>Lesson 6</a:t>
            </a:r>
          </a:p>
          <a:p>
            <a:pPr algn="l">
              <a:spcBef>
                <a:spcPts val="600"/>
              </a:spcBef>
            </a:pPr>
            <a:r>
              <a:rPr lang="en-US" sz="3200" dirty="0">
                <a:solidFill>
                  <a:schemeClr val="bg1"/>
                </a:solidFill>
                <a:latin typeface="Roboto" panose="02000000000000000000" pitchFamily="2" charset="0"/>
                <a:ea typeface="Roboto" panose="02000000000000000000" pitchFamily="2" charset="0"/>
              </a:rPr>
              <a:t>Loops</a:t>
            </a:r>
          </a:p>
        </p:txBody>
      </p:sp>
    </p:spTree>
    <p:extLst>
      <p:ext uri="{BB962C8B-B14F-4D97-AF65-F5344CB8AC3E}">
        <p14:creationId xmlns:p14="http://schemas.microsoft.com/office/powerpoint/2010/main" val="5517248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E6EEF-7FD5-8082-EB58-59BDC434063C}"/>
              </a:ext>
            </a:extLst>
          </p:cNvPr>
          <p:cNvSpPr>
            <a:spLocks noGrp="1"/>
          </p:cNvSpPr>
          <p:nvPr>
            <p:ph type="title"/>
          </p:nvPr>
        </p:nvSpPr>
        <p:spPr/>
        <p:txBody>
          <a:bodyPr/>
          <a:lstStyle/>
          <a:p>
            <a:r>
              <a:rPr lang="en-US" b="1" dirty="0"/>
              <a:t>Learning Outcomes</a:t>
            </a:r>
          </a:p>
        </p:txBody>
      </p:sp>
      <p:sp>
        <p:nvSpPr>
          <p:cNvPr id="3" name="Content Placeholder 2">
            <a:extLst>
              <a:ext uri="{FF2B5EF4-FFF2-40B4-BE49-F238E27FC236}">
                <a16:creationId xmlns:a16="http://schemas.microsoft.com/office/drawing/2014/main" id="{6112D6FC-5CC2-E75E-6F9E-274916917218}"/>
              </a:ext>
            </a:extLst>
          </p:cNvPr>
          <p:cNvSpPr>
            <a:spLocks noGrp="1"/>
          </p:cNvSpPr>
          <p:nvPr>
            <p:ph idx="1"/>
          </p:nvPr>
        </p:nvSpPr>
        <p:spPr/>
        <p:txBody>
          <a:bodyPr/>
          <a:lstStyle/>
          <a:p>
            <a:pPr marL="342900" indent="-342900">
              <a:lnSpc>
                <a:spcPct val="107000"/>
              </a:lnSpc>
              <a:spcBef>
                <a:spcPts val="300"/>
              </a:spcBef>
              <a:spcAft>
                <a:spcPts val="300"/>
              </a:spcAft>
              <a:buFont typeface="Symbol" panose="05050102010706020507" pitchFamily="18" charset="2"/>
              <a:buChar char=""/>
            </a:pPr>
            <a:r>
              <a:rPr lang="en-US" sz="2400" dirty="0"/>
              <a:t>Use the "for in range" command to repeat actions a specific number of times in your program.</a:t>
            </a:r>
          </a:p>
          <a:p>
            <a:pPr marL="342900" indent="-342900">
              <a:lnSpc>
                <a:spcPct val="107000"/>
              </a:lnSpc>
              <a:spcBef>
                <a:spcPts val="300"/>
              </a:spcBef>
              <a:spcAft>
                <a:spcPts val="300"/>
              </a:spcAft>
              <a:buFont typeface="Symbol" panose="05050102010706020507" pitchFamily="18" charset="2"/>
              <a:buChar char=""/>
            </a:pPr>
            <a:r>
              <a:rPr lang="en-US" sz="2400" dirty="0"/>
              <a:t>Apply the "while" and "while not" commands to repeat actions based on whether a condition is true or false.</a:t>
            </a:r>
          </a:p>
        </p:txBody>
      </p:sp>
    </p:spTree>
    <p:extLst>
      <p:ext uri="{BB962C8B-B14F-4D97-AF65-F5344CB8AC3E}">
        <p14:creationId xmlns:p14="http://schemas.microsoft.com/office/powerpoint/2010/main" val="39423070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7CD18-D02B-E342-91A3-F8B0F703C50C}"/>
              </a:ext>
            </a:extLst>
          </p:cNvPr>
          <p:cNvSpPr>
            <a:spLocks noGrp="1"/>
          </p:cNvSpPr>
          <p:nvPr>
            <p:ph type="title"/>
          </p:nvPr>
        </p:nvSpPr>
        <p:spPr>
          <a:xfrm>
            <a:off x="316751" y="274320"/>
            <a:ext cx="9515198" cy="561976"/>
          </a:xfrm>
        </p:spPr>
        <p:txBody>
          <a:bodyPr/>
          <a:lstStyle/>
          <a:p>
            <a:r>
              <a:rPr lang="en-US" b="1" dirty="0"/>
              <a:t>Loops</a:t>
            </a:r>
          </a:p>
        </p:txBody>
      </p:sp>
      <p:sp>
        <p:nvSpPr>
          <p:cNvPr id="3" name="Content Placeholder 2">
            <a:extLst>
              <a:ext uri="{FF2B5EF4-FFF2-40B4-BE49-F238E27FC236}">
                <a16:creationId xmlns:a16="http://schemas.microsoft.com/office/drawing/2014/main" id="{E3AEB472-4977-4D47-93D0-7BA74D7A3416}"/>
              </a:ext>
            </a:extLst>
          </p:cNvPr>
          <p:cNvSpPr>
            <a:spLocks noGrp="1"/>
          </p:cNvSpPr>
          <p:nvPr>
            <p:ph idx="1"/>
          </p:nvPr>
        </p:nvSpPr>
        <p:spPr>
          <a:xfrm>
            <a:off x="457199" y="961181"/>
            <a:ext cx="11221454" cy="1273386"/>
          </a:xfrm>
        </p:spPr>
        <p:txBody>
          <a:bodyPr/>
          <a:lstStyle/>
          <a:p>
            <a:pPr>
              <a:lnSpc>
                <a:spcPct val="107000"/>
              </a:lnSpc>
              <a:spcBef>
                <a:spcPts val="300"/>
              </a:spcBef>
              <a:spcAft>
                <a:spcPts val="300"/>
              </a:spcAft>
            </a:pPr>
            <a:r>
              <a:rPr lang="en-US" sz="2400" dirty="0"/>
              <a:t>In programming, there are different ways of handling data and the ability of the robot to make decisions based on that data. There are different types of data that utilize different objects and the way that they are handled.</a:t>
            </a:r>
          </a:p>
        </p:txBody>
      </p:sp>
      <p:sp>
        <p:nvSpPr>
          <p:cNvPr id="4" name="Footer Placeholder 3">
            <a:extLst>
              <a:ext uri="{FF2B5EF4-FFF2-40B4-BE49-F238E27FC236}">
                <a16:creationId xmlns:a16="http://schemas.microsoft.com/office/drawing/2014/main" id="{14FC69B7-55B3-A442-BCA0-067331BB9014}"/>
              </a:ext>
            </a:extLst>
          </p:cNvPr>
          <p:cNvSpPr>
            <a:spLocks noGrp="1"/>
          </p:cNvSpPr>
          <p:nvPr>
            <p:ph type="ftr" sz="quarter" idx="3"/>
          </p:nvPr>
        </p:nvSpPr>
        <p:spPr/>
        <p:txBody>
          <a:bodyPr/>
          <a:lstStyle/>
          <a:p>
            <a:r>
              <a:rPr lang="en-US"/>
              <a:t>firstinspires.org</a:t>
            </a:r>
          </a:p>
        </p:txBody>
      </p:sp>
      <p:sp>
        <p:nvSpPr>
          <p:cNvPr id="5" name="Slide Number Placeholder 4">
            <a:extLst>
              <a:ext uri="{FF2B5EF4-FFF2-40B4-BE49-F238E27FC236}">
                <a16:creationId xmlns:a16="http://schemas.microsoft.com/office/drawing/2014/main" id="{5D511856-EB37-7447-90AF-7472D7B90375}"/>
              </a:ext>
            </a:extLst>
          </p:cNvPr>
          <p:cNvSpPr>
            <a:spLocks noGrp="1"/>
          </p:cNvSpPr>
          <p:nvPr>
            <p:ph type="sldNum" sz="quarter" idx="4"/>
          </p:nvPr>
        </p:nvSpPr>
        <p:spPr/>
        <p:txBody>
          <a:bodyPr/>
          <a:lstStyle/>
          <a:p>
            <a:fld id="{3E6BEBE3-5FB4-B249-8431-073478596EAE}" type="slidenum">
              <a:rPr lang="en-US" smtClean="0"/>
              <a:pPr/>
              <a:t>3</a:t>
            </a:fld>
            <a:endParaRPr lang="en-US"/>
          </a:p>
        </p:txBody>
      </p:sp>
    </p:spTree>
    <p:extLst>
      <p:ext uri="{BB962C8B-B14F-4D97-AF65-F5344CB8AC3E}">
        <p14:creationId xmlns:p14="http://schemas.microsoft.com/office/powerpoint/2010/main" val="2050310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7CD18-D02B-E342-91A3-F8B0F703C50C}"/>
              </a:ext>
            </a:extLst>
          </p:cNvPr>
          <p:cNvSpPr>
            <a:spLocks noGrp="1"/>
          </p:cNvSpPr>
          <p:nvPr>
            <p:ph type="title"/>
          </p:nvPr>
        </p:nvSpPr>
        <p:spPr>
          <a:xfrm>
            <a:off x="316751" y="274320"/>
            <a:ext cx="9515198" cy="561976"/>
          </a:xfrm>
        </p:spPr>
        <p:txBody>
          <a:bodyPr/>
          <a:lstStyle/>
          <a:p>
            <a:r>
              <a:rPr lang="en-US" b="1" dirty="0"/>
              <a:t>“For X In Range” Command</a:t>
            </a:r>
          </a:p>
        </p:txBody>
      </p:sp>
      <p:sp>
        <p:nvSpPr>
          <p:cNvPr id="3" name="Content Placeholder 2">
            <a:extLst>
              <a:ext uri="{FF2B5EF4-FFF2-40B4-BE49-F238E27FC236}">
                <a16:creationId xmlns:a16="http://schemas.microsoft.com/office/drawing/2014/main" id="{E3AEB472-4977-4D47-93D0-7BA74D7A3416}"/>
              </a:ext>
            </a:extLst>
          </p:cNvPr>
          <p:cNvSpPr>
            <a:spLocks noGrp="1"/>
          </p:cNvSpPr>
          <p:nvPr>
            <p:ph idx="1"/>
          </p:nvPr>
        </p:nvSpPr>
        <p:spPr>
          <a:xfrm>
            <a:off x="457198" y="961181"/>
            <a:ext cx="11221455" cy="2533284"/>
          </a:xfrm>
        </p:spPr>
        <p:txBody>
          <a:bodyPr/>
          <a:lstStyle/>
          <a:p>
            <a:r>
              <a:rPr lang="en-US" sz="2400" dirty="0"/>
              <a:t>The “</a:t>
            </a:r>
            <a:r>
              <a:rPr lang="en-US" sz="2400" b="1" dirty="0"/>
              <a:t>for x in range(4)”</a:t>
            </a:r>
            <a:r>
              <a:rPr lang="en-US" sz="2400" dirty="0"/>
              <a:t> command will repeat the code that is inside it for the defined number of times.</a:t>
            </a:r>
          </a:p>
          <a:p>
            <a:r>
              <a:rPr lang="en-US" sz="2400" b="1" dirty="0"/>
              <a:t>Note:</a:t>
            </a:r>
            <a:r>
              <a:rPr lang="en-US" sz="2400" dirty="0"/>
              <a:t> range(4) is not the values 0 to 4, but the values 0 to 3. The command defaults to a starting value of 0. And the increment is by 1.</a:t>
            </a:r>
          </a:p>
          <a:p>
            <a:r>
              <a:rPr lang="en-US" sz="2400" dirty="0"/>
              <a:t>This code will create a square. It will drive forward 20 cm, turn 90 degrees, and then repeat the code three more times. </a:t>
            </a:r>
          </a:p>
        </p:txBody>
      </p:sp>
      <p:sp>
        <p:nvSpPr>
          <p:cNvPr id="4" name="Footer Placeholder 3">
            <a:extLst>
              <a:ext uri="{FF2B5EF4-FFF2-40B4-BE49-F238E27FC236}">
                <a16:creationId xmlns:a16="http://schemas.microsoft.com/office/drawing/2014/main" id="{14FC69B7-55B3-A442-BCA0-067331BB9014}"/>
              </a:ext>
            </a:extLst>
          </p:cNvPr>
          <p:cNvSpPr>
            <a:spLocks noGrp="1"/>
          </p:cNvSpPr>
          <p:nvPr>
            <p:ph type="ftr" sz="quarter" idx="3"/>
          </p:nvPr>
        </p:nvSpPr>
        <p:spPr/>
        <p:txBody>
          <a:bodyPr/>
          <a:lstStyle/>
          <a:p>
            <a:r>
              <a:rPr lang="en-US"/>
              <a:t>firstinspires.org</a:t>
            </a:r>
          </a:p>
        </p:txBody>
      </p:sp>
      <p:sp>
        <p:nvSpPr>
          <p:cNvPr id="5" name="Slide Number Placeholder 4">
            <a:extLst>
              <a:ext uri="{FF2B5EF4-FFF2-40B4-BE49-F238E27FC236}">
                <a16:creationId xmlns:a16="http://schemas.microsoft.com/office/drawing/2014/main" id="{5D511856-EB37-7447-90AF-7472D7B90375}"/>
              </a:ext>
            </a:extLst>
          </p:cNvPr>
          <p:cNvSpPr>
            <a:spLocks noGrp="1"/>
          </p:cNvSpPr>
          <p:nvPr>
            <p:ph type="sldNum" sz="quarter" idx="4"/>
          </p:nvPr>
        </p:nvSpPr>
        <p:spPr/>
        <p:txBody>
          <a:bodyPr/>
          <a:lstStyle/>
          <a:p>
            <a:fld id="{3E6BEBE3-5FB4-B249-8431-073478596EAE}" type="slidenum">
              <a:rPr lang="en-US" smtClean="0"/>
              <a:pPr/>
              <a:t>4</a:t>
            </a:fld>
            <a:endParaRPr lang="en-US"/>
          </a:p>
        </p:txBody>
      </p:sp>
      <p:pic>
        <p:nvPicPr>
          <p:cNvPr id="53250" name="Picture 2">
            <a:extLst>
              <a:ext uri="{FF2B5EF4-FFF2-40B4-BE49-F238E27FC236}">
                <a16:creationId xmlns:a16="http://schemas.microsoft.com/office/drawing/2014/main" id="{59988713-AFB6-E21C-284F-7060AFF44B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7212" y="3494465"/>
            <a:ext cx="8478019" cy="2703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15914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5753D-B259-466D-FDAD-F03D76E202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6E74CE-4BE6-0A08-02BB-CFDEF81B0969}"/>
              </a:ext>
            </a:extLst>
          </p:cNvPr>
          <p:cNvSpPr>
            <a:spLocks noGrp="1"/>
          </p:cNvSpPr>
          <p:nvPr>
            <p:ph type="title"/>
          </p:nvPr>
        </p:nvSpPr>
        <p:spPr>
          <a:xfrm>
            <a:off x="316751" y="274320"/>
            <a:ext cx="9515198" cy="561976"/>
          </a:xfrm>
        </p:spPr>
        <p:txBody>
          <a:bodyPr/>
          <a:lstStyle/>
          <a:p>
            <a:r>
              <a:rPr lang="en-US" b="1" dirty="0"/>
              <a:t>Syntax</a:t>
            </a:r>
          </a:p>
        </p:txBody>
      </p:sp>
      <p:sp>
        <p:nvSpPr>
          <p:cNvPr id="3" name="Content Placeholder 2">
            <a:extLst>
              <a:ext uri="{FF2B5EF4-FFF2-40B4-BE49-F238E27FC236}">
                <a16:creationId xmlns:a16="http://schemas.microsoft.com/office/drawing/2014/main" id="{4F0C4733-3D7A-BFCD-0BEB-47B219C9A238}"/>
              </a:ext>
            </a:extLst>
          </p:cNvPr>
          <p:cNvSpPr>
            <a:spLocks noGrp="1"/>
          </p:cNvSpPr>
          <p:nvPr>
            <p:ph idx="1"/>
          </p:nvPr>
        </p:nvSpPr>
        <p:spPr>
          <a:xfrm>
            <a:off x="457199" y="961181"/>
            <a:ext cx="11221454" cy="1273386"/>
          </a:xfrm>
        </p:spPr>
        <p:txBody>
          <a:bodyPr/>
          <a:lstStyle/>
          <a:p>
            <a:pPr>
              <a:lnSpc>
                <a:spcPct val="107000"/>
              </a:lnSpc>
              <a:spcBef>
                <a:spcPts val="300"/>
              </a:spcBef>
              <a:spcAft>
                <a:spcPts val="300"/>
              </a:spcAft>
            </a:pPr>
            <a:r>
              <a:rPr lang="en-US" sz="2400" dirty="0"/>
              <a:t>Remember that formatting and capitalization are important when programming in text-based code. </a:t>
            </a:r>
          </a:p>
          <a:p>
            <a:pPr>
              <a:lnSpc>
                <a:spcPct val="107000"/>
              </a:lnSpc>
              <a:spcBef>
                <a:spcPts val="300"/>
              </a:spcBef>
              <a:spcAft>
                <a:spcPts val="300"/>
              </a:spcAft>
            </a:pPr>
            <a:r>
              <a:rPr lang="en-US" sz="2400" dirty="0"/>
              <a:t>In the former example, remember the following: </a:t>
            </a:r>
          </a:p>
        </p:txBody>
      </p:sp>
      <p:sp>
        <p:nvSpPr>
          <p:cNvPr id="4" name="Footer Placeholder 3">
            <a:extLst>
              <a:ext uri="{FF2B5EF4-FFF2-40B4-BE49-F238E27FC236}">
                <a16:creationId xmlns:a16="http://schemas.microsoft.com/office/drawing/2014/main" id="{914CE877-D936-8A1A-E3F8-AF32B96D0DFF}"/>
              </a:ext>
            </a:extLst>
          </p:cNvPr>
          <p:cNvSpPr>
            <a:spLocks noGrp="1"/>
          </p:cNvSpPr>
          <p:nvPr>
            <p:ph type="ftr" sz="quarter" idx="3"/>
          </p:nvPr>
        </p:nvSpPr>
        <p:spPr/>
        <p:txBody>
          <a:bodyPr/>
          <a:lstStyle/>
          <a:p>
            <a:r>
              <a:rPr lang="en-US"/>
              <a:t>firstinspires.org</a:t>
            </a:r>
          </a:p>
        </p:txBody>
      </p:sp>
      <p:sp>
        <p:nvSpPr>
          <p:cNvPr id="5" name="Slide Number Placeholder 4">
            <a:extLst>
              <a:ext uri="{FF2B5EF4-FFF2-40B4-BE49-F238E27FC236}">
                <a16:creationId xmlns:a16="http://schemas.microsoft.com/office/drawing/2014/main" id="{A81894B4-A339-FE13-7DE8-77CBA6BE4DFC}"/>
              </a:ext>
            </a:extLst>
          </p:cNvPr>
          <p:cNvSpPr>
            <a:spLocks noGrp="1"/>
          </p:cNvSpPr>
          <p:nvPr>
            <p:ph type="sldNum" sz="quarter" idx="4"/>
          </p:nvPr>
        </p:nvSpPr>
        <p:spPr/>
        <p:txBody>
          <a:bodyPr/>
          <a:lstStyle/>
          <a:p>
            <a:fld id="{3E6BEBE3-5FB4-B249-8431-073478596EAE}" type="slidenum">
              <a:rPr lang="en-US" smtClean="0"/>
              <a:pPr/>
              <a:t>5</a:t>
            </a:fld>
            <a:endParaRPr lang="en-US"/>
          </a:p>
        </p:txBody>
      </p:sp>
      <p:sp>
        <p:nvSpPr>
          <p:cNvPr id="6" name="Content Placeholder 2">
            <a:extLst>
              <a:ext uri="{FF2B5EF4-FFF2-40B4-BE49-F238E27FC236}">
                <a16:creationId xmlns:a16="http://schemas.microsoft.com/office/drawing/2014/main" id="{A238C1FF-3DE5-4522-755A-A120435AC5F2}"/>
              </a:ext>
            </a:extLst>
          </p:cNvPr>
          <p:cNvSpPr txBox="1">
            <a:spLocks/>
          </p:cNvSpPr>
          <p:nvPr/>
        </p:nvSpPr>
        <p:spPr>
          <a:xfrm>
            <a:off x="457199" y="2359452"/>
            <a:ext cx="11221454" cy="1273386"/>
          </a:xfrm>
          <a:prstGeom prst="rect">
            <a:avLst/>
          </a:prstGeom>
        </p:spPr>
        <p:txBody>
          <a:bodyPr vert="horz" lIns="0" tIns="0" rIns="0" bIns="0" rtlCol="0">
            <a:noAutofit/>
          </a:bodyPr>
          <a:lstStyle>
            <a:lvl1pPr marL="0" indent="0" algn="l" defTabSz="914400" rtl="0" eaLnBrk="1" latinLnBrk="0" hangingPunct="1">
              <a:lnSpc>
                <a:spcPct val="95000"/>
              </a:lnSpc>
              <a:spcBef>
                <a:spcPts val="1000"/>
              </a:spcBef>
              <a:buFont typeface="Arial" panose="020B0604020202020204" pitchFamily="34" charset="0"/>
              <a:buNone/>
              <a:defRPr lang="en-US" sz="1600" b="0" i="0" kern="1200" dirty="0">
                <a:solidFill>
                  <a:schemeClr val="tx1"/>
                </a:solidFill>
                <a:latin typeface="Roboto" panose="02000000000000000000" pitchFamily="2" charset="0"/>
                <a:ea typeface="Roboto" panose="02000000000000000000" pitchFamily="2" charset="0"/>
                <a:cs typeface="Roboto" panose="02000000000000000000" pitchFamily="2" charset="0"/>
              </a:defRPr>
            </a:lvl1pPr>
            <a:lvl2pPr marL="0" indent="0" algn="l" defTabSz="228600" rtl="0" eaLnBrk="1" fontAlgn="t" latinLnBrk="0" hangingPunct="1">
              <a:lnSpc>
                <a:spcPct val="100000"/>
              </a:lnSpc>
              <a:spcBef>
                <a:spcPts val="1200"/>
              </a:spcBef>
              <a:buFont typeface="Arial" panose="020B0604020202020204" pitchFamily="34" charset="0"/>
              <a:buNone/>
              <a:defRPr lang="en-US" sz="1800" b="1" i="0" kern="1200">
                <a:solidFill>
                  <a:srgbClr val="006EFF"/>
                </a:solidFill>
                <a:latin typeface="Roboto" panose="02000000000000000000" pitchFamily="2" charset="0"/>
                <a:ea typeface="Roboto" panose="02000000000000000000" pitchFamily="2" charset="0"/>
                <a:cs typeface="Roboto" panose="02000000000000000000" pitchFamily="2" charset="0"/>
              </a:defRPr>
            </a:lvl2pPr>
            <a:lvl3pPr marL="171450" indent="-161925" algn="l" defTabSz="914400" rtl="0" eaLnBrk="1" latinLnBrk="0" hangingPunct="1">
              <a:lnSpc>
                <a:spcPct val="90000"/>
              </a:lnSpc>
              <a:spcBef>
                <a:spcPts val="500"/>
              </a:spcBef>
              <a:buFont typeface="System Font Regular"/>
              <a:buChar char="–"/>
              <a:tabLst/>
              <a:defRPr lang="en-US" sz="1600" b="0" i="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342900" indent="-171450" algn="l" defTabSz="914400" rtl="0" eaLnBrk="1" latinLnBrk="0" hangingPunct="1">
              <a:lnSpc>
                <a:spcPct val="90000"/>
              </a:lnSpc>
              <a:spcBef>
                <a:spcPts val="500"/>
              </a:spcBef>
              <a:buFont typeface="System Font Regular"/>
              <a:buChar char="–"/>
              <a:tabLst/>
              <a:defRPr sz="1400" b="0" i="0" kern="1200">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4pPr>
            <a:lvl5pPr marL="9525" indent="0" algn="l" defTabSz="914400" rtl="0" eaLnBrk="1" latinLnBrk="0" hangingPunct="1">
              <a:lnSpc>
                <a:spcPct val="90000"/>
              </a:lnSpc>
              <a:spcBef>
                <a:spcPts val="1800"/>
              </a:spcBef>
              <a:spcAft>
                <a:spcPts val="1800"/>
              </a:spcAft>
              <a:buFont typeface="Arial" panose="020B0604020202020204" pitchFamily="34" charset="0"/>
              <a:buNone/>
              <a:tabLst/>
              <a:defRPr sz="1800" b="0" i="0" kern="1200">
                <a:solidFill>
                  <a:schemeClr val="tx2"/>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Char char="•"/>
            </a:pPr>
            <a:r>
              <a:rPr lang="en-US" sz="2400" dirty="0"/>
              <a:t>The “for” must be all lowercase.</a:t>
            </a:r>
          </a:p>
          <a:p>
            <a:pPr marL="457200" indent="-457200">
              <a:buFont typeface="Arial" panose="020B0604020202020204" pitchFamily="34" charset="0"/>
              <a:buChar char="•"/>
            </a:pPr>
            <a:r>
              <a:rPr lang="en-US" sz="2400" dirty="0"/>
              <a:t>x can be any variable (x, y, a, b, c, count, etc.)</a:t>
            </a:r>
          </a:p>
          <a:p>
            <a:pPr marL="457200" indent="-457200">
              <a:buFont typeface="Arial" panose="020B0604020202020204" pitchFamily="34" charset="0"/>
              <a:buChar char="•"/>
            </a:pPr>
            <a:r>
              <a:rPr lang="en-US" sz="2400" dirty="0"/>
              <a:t>“in range” must be all lowercase.</a:t>
            </a:r>
          </a:p>
          <a:p>
            <a:pPr marL="457200" indent="-457200">
              <a:buFont typeface="Arial" panose="020B0604020202020204" pitchFamily="34" charset="0"/>
              <a:buChar char="•"/>
            </a:pPr>
            <a:r>
              <a:rPr lang="en-US" sz="2400" dirty="0"/>
              <a:t>(4) tells the programming how many times it would repeat the code.</a:t>
            </a:r>
          </a:p>
          <a:p>
            <a:pPr marL="457200" indent="-457200">
              <a:buFont typeface="Arial" panose="020B0604020202020204" pitchFamily="34" charset="0"/>
              <a:buChar char="•"/>
            </a:pPr>
            <a:r>
              <a:rPr lang="en-US" sz="2400" dirty="0"/>
              <a:t>“:” at the end is necessary. Just like when you programmed your “if” commands, this command also requires a “:” at the end. If this is done correctly, it will automatically tab the next line.</a:t>
            </a:r>
          </a:p>
          <a:p>
            <a:r>
              <a:rPr lang="en-US" sz="2400" dirty="0"/>
              <a:t>The code that is tabbed under your “</a:t>
            </a:r>
            <a:r>
              <a:rPr lang="en-US" sz="2400" b="1" dirty="0"/>
              <a:t>for x in range”</a:t>
            </a:r>
            <a:r>
              <a:rPr lang="en-US" sz="2400" dirty="0"/>
              <a:t> command will be performed for the desired times.</a:t>
            </a:r>
          </a:p>
        </p:txBody>
      </p:sp>
    </p:spTree>
    <p:extLst>
      <p:ext uri="{BB962C8B-B14F-4D97-AF65-F5344CB8AC3E}">
        <p14:creationId xmlns:p14="http://schemas.microsoft.com/office/powerpoint/2010/main" val="1428882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E8EE6-B2C9-17C8-AC04-046E282628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80CF7A-FB93-8C86-BE9E-30AB66CDC750}"/>
              </a:ext>
            </a:extLst>
          </p:cNvPr>
          <p:cNvSpPr>
            <a:spLocks noGrp="1"/>
          </p:cNvSpPr>
          <p:nvPr>
            <p:ph type="title"/>
          </p:nvPr>
        </p:nvSpPr>
        <p:spPr>
          <a:xfrm>
            <a:off x="316751" y="274320"/>
            <a:ext cx="9515198" cy="561976"/>
          </a:xfrm>
        </p:spPr>
        <p:txBody>
          <a:bodyPr/>
          <a:lstStyle/>
          <a:p>
            <a:r>
              <a:rPr lang="en-US" b="1" dirty="0"/>
              <a:t>“For In Range” Command Examples</a:t>
            </a:r>
          </a:p>
        </p:txBody>
      </p:sp>
      <p:sp>
        <p:nvSpPr>
          <p:cNvPr id="3" name="Content Placeholder 2">
            <a:extLst>
              <a:ext uri="{FF2B5EF4-FFF2-40B4-BE49-F238E27FC236}">
                <a16:creationId xmlns:a16="http://schemas.microsoft.com/office/drawing/2014/main" id="{267579F3-0D4D-F1CE-B37F-89987A57071D}"/>
              </a:ext>
            </a:extLst>
          </p:cNvPr>
          <p:cNvSpPr>
            <a:spLocks noGrp="1"/>
          </p:cNvSpPr>
          <p:nvPr>
            <p:ph idx="1"/>
          </p:nvPr>
        </p:nvSpPr>
        <p:spPr>
          <a:xfrm>
            <a:off x="457198" y="1203959"/>
            <a:ext cx="4453469" cy="609600"/>
          </a:xfrm>
        </p:spPr>
        <p:txBody>
          <a:bodyPr/>
          <a:lstStyle/>
          <a:p>
            <a:r>
              <a:rPr lang="en-US" sz="2400" dirty="0"/>
              <a:t>This code will start at 2 and go to 5 (not including 6).</a:t>
            </a:r>
          </a:p>
        </p:txBody>
      </p:sp>
      <p:sp>
        <p:nvSpPr>
          <p:cNvPr id="4" name="Footer Placeholder 3">
            <a:extLst>
              <a:ext uri="{FF2B5EF4-FFF2-40B4-BE49-F238E27FC236}">
                <a16:creationId xmlns:a16="http://schemas.microsoft.com/office/drawing/2014/main" id="{A7C7E411-42AB-4056-BCE7-1C9ADBD93E32}"/>
              </a:ext>
            </a:extLst>
          </p:cNvPr>
          <p:cNvSpPr>
            <a:spLocks noGrp="1"/>
          </p:cNvSpPr>
          <p:nvPr>
            <p:ph type="ftr" sz="quarter" idx="3"/>
          </p:nvPr>
        </p:nvSpPr>
        <p:spPr/>
        <p:txBody>
          <a:bodyPr/>
          <a:lstStyle/>
          <a:p>
            <a:r>
              <a:rPr lang="en-US"/>
              <a:t>firstinspires.org</a:t>
            </a:r>
          </a:p>
        </p:txBody>
      </p:sp>
      <p:sp>
        <p:nvSpPr>
          <p:cNvPr id="5" name="Slide Number Placeholder 4">
            <a:extLst>
              <a:ext uri="{FF2B5EF4-FFF2-40B4-BE49-F238E27FC236}">
                <a16:creationId xmlns:a16="http://schemas.microsoft.com/office/drawing/2014/main" id="{BCD2BE20-F044-2B13-556B-3F8A1B484BB8}"/>
              </a:ext>
            </a:extLst>
          </p:cNvPr>
          <p:cNvSpPr>
            <a:spLocks noGrp="1"/>
          </p:cNvSpPr>
          <p:nvPr>
            <p:ph type="sldNum" sz="quarter" idx="4"/>
          </p:nvPr>
        </p:nvSpPr>
        <p:spPr/>
        <p:txBody>
          <a:bodyPr/>
          <a:lstStyle/>
          <a:p>
            <a:fld id="{3E6BEBE3-5FB4-B249-8431-073478596EAE}" type="slidenum">
              <a:rPr lang="en-US" smtClean="0"/>
              <a:pPr/>
              <a:t>6</a:t>
            </a:fld>
            <a:endParaRPr lang="en-US"/>
          </a:p>
        </p:txBody>
      </p:sp>
      <p:pic>
        <p:nvPicPr>
          <p:cNvPr id="54274" name="Picture 2">
            <a:extLst>
              <a:ext uri="{FF2B5EF4-FFF2-40B4-BE49-F238E27FC236}">
                <a16:creationId xmlns:a16="http://schemas.microsoft.com/office/drawing/2014/main" id="{DFA15113-247A-F25B-DB64-D82B326843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298" y="2196782"/>
            <a:ext cx="3276600" cy="685800"/>
          </a:xfrm>
          <a:prstGeom prst="rect">
            <a:avLst/>
          </a:prstGeom>
          <a:noFill/>
          <a:extLst>
            <a:ext uri="{909E8E84-426E-40DD-AFC4-6F175D3DCCD1}">
              <a14:hiddenFill xmlns:a14="http://schemas.microsoft.com/office/drawing/2010/main">
                <a:solidFill>
                  <a:srgbClr val="FFFFFF"/>
                </a:solidFill>
              </a14:hiddenFill>
            </a:ext>
          </a:extLst>
        </p:spPr>
      </p:pic>
      <p:pic>
        <p:nvPicPr>
          <p:cNvPr id="54276" name="Picture 4">
            <a:extLst>
              <a:ext uri="{FF2B5EF4-FFF2-40B4-BE49-F238E27FC236}">
                <a16:creationId xmlns:a16="http://schemas.microsoft.com/office/drawing/2014/main" id="{C51F9A74-3BAC-0E2E-0A44-A27E373DF6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95498" y="3265805"/>
            <a:ext cx="838200" cy="1638300"/>
          </a:xfrm>
          <a:prstGeom prst="rect">
            <a:avLst/>
          </a:prstGeom>
          <a:noFill/>
          <a:extLst>
            <a:ext uri="{909E8E84-426E-40DD-AFC4-6F175D3DCCD1}">
              <a14:hiddenFill xmlns:a14="http://schemas.microsoft.com/office/drawing/2010/main">
                <a:solidFill>
                  <a:srgbClr val="FFFFFF"/>
                </a:solidFill>
              </a14:hiddenFill>
            </a:ext>
          </a:extLst>
        </p:spPr>
      </p:pic>
      <p:pic>
        <p:nvPicPr>
          <p:cNvPr id="54278" name="Picture 6">
            <a:extLst>
              <a:ext uri="{FF2B5EF4-FFF2-40B4-BE49-F238E27FC236}">
                <a16:creationId xmlns:a16="http://schemas.microsoft.com/office/drawing/2014/main" id="{AEB1DB35-CD18-5565-22C2-F6830DF00E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87112" y="2196782"/>
            <a:ext cx="4157656" cy="685799"/>
          </a:xfrm>
          <a:prstGeom prst="rect">
            <a:avLst/>
          </a:prstGeom>
          <a:noFill/>
          <a:extLst>
            <a:ext uri="{909E8E84-426E-40DD-AFC4-6F175D3DCCD1}">
              <a14:hiddenFill xmlns:a14="http://schemas.microsoft.com/office/drawing/2010/main">
                <a:solidFill>
                  <a:srgbClr val="FFFFFF"/>
                </a:solidFill>
              </a14:hiddenFill>
            </a:ext>
          </a:extLst>
        </p:spPr>
      </p:pic>
      <p:pic>
        <p:nvPicPr>
          <p:cNvPr id="54280" name="Picture 8">
            <a:extLst>
              <a:ext uri="{FF2B5EF4-FFF2-40B4-BE49-F238E27FC236}">
                <a16:creationId xmlns:a16="http://schemas.microsoft.com/office/drawing/2014/main" id="{62638D60-AF36-B68F-DCA2-DF3F378A45F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84940" y="3047841"/>
            <a:ext cx="762000" cy="3143250"/>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a:extLst>
              <a:ext uri="{FF2B5EF4-FFF2-40B4-BE49-F238E27FC236}">
                <a16:creationId xmlns:a16="http://schemas.microsoft.com/office/drawing/2014/main" id="{5E7D3AD1-4280-C528-6771-19119D0B9055}"/>
              </a:ext>
            </a:extLst>
          </p:cNvPr>
          <p:cNvSpPr txBox="1">
            <a:spLocks/>
          </p:cNvSpPr>
          <p:nvPr/>
        </p:nvSpPr>
        <p:spPr>
          <a:xfrm>
            <a:off x="6451600" y="1211739"/>
            <a:ext cx="4969933" cy="609600"/>
          </a:xfrm>
          <a:prstGeom prst="rect">
            <a:avLst/>
          </a:prstGeom>
        </p:spPr>
        <p:txBody>
          <a:bodyPr vert="horz" lIns="0" tIns="0" rIns="0" bIns="0" rtlCol="0">
            <a:noAutofit/>
          </a:bodyPr>
          <a:lstStyle>
            <a:lvl1pPr marL="0" indent="0" algn="l" defTabSz="914400" rtl="0" eaLnBrk="1" latinLnBrk="0" hangingPunct="1">
              <a:lnSpc>
                <a:spcPct val="95000"/>
              </a:lnSpc>
              <a:spcBef>
                <a:spcPts val="1000"/>
              </a:spcBef>
              <a:buFont typeface="Arial" panose="020B0604020202020204" pitchFamily="34" charset="0"/>
              <a:buNone/>
              <a:defRPr lang="en-US" sz="1600" b="0" i="0" kern="1200" dirty="0">
                <a:solidFill>
                  <a:schemeClr val="tx1"/>
                </a:solidFill>
                <a:latin typeface="Roboto" panose="02000000000000000000" pitchFamily="2" charset="0"/>
                <a:ea typeface="Roboto" panose="02000000000000000000" pitchFamily="2" charset="0"/>
                <a:cs typeface="Roboto" panose="02000000000000000000" pitchFamily="2" charset="0"/>
              </a:defRPr>
            </a:lvl1pPr>
            <a:lvl2pPr marL="0" indent="0" algn="l" defTabSz="228600" rtl="0" eaLnBrk="1" fontAlgn="t" latinLnBrk="0" hangingPunct="1">
              <a:lnSpc>
                <a:spcPct val="100000"/>
              </a:lnSpc>
              <a:spcBef>
                <a:spcPts val="1200"/>
              </a:spcBef>
              <a:buFont typeface="Arial" panose="020B0604020202020204" pitchFamily="34" charset="0"/>
              <a:buNone/>
              <a:defRPr lang="en-US" sz="1800" b="1" i="0" kern="1200">
                <a:solidFill>
                  <a:srgbClr val="006EFF"/>
                </a:solidFill>
                <a:latin typeface="Roboto" panose="02000000000000000000" pitchFamily="2" charset="0"/>
                <a:ea typeface="Roboto" panose="02000000000000000000" pitchFamily="2" charset="0"/>
                <a:cs typeface="Roboto" panose="02000000000000000000" pitchFamily="2" charset="0"/>
              </a:defRPr>
            </a:lvl2pPr>
            <a:lvl3pPr marL="171450" indent="-161925" algn="l" defTabSz="914400" rtl="0" eaLnBrk="1" latinLnBrk="0" hangingPunct="1">
              <a:lnSpc>
                <a:spcPct val="90000"/>
              </a:lnSpc>
              <a:spcBef>
                <a:spcPts val="500"/>
              </a:spcBef>
              <a:buFont typeface="System Font Regular"/>
              <a:buChar char="–"/>
              <a:tabLst/>
              <a:defRPr lang="en-US" sz="1600" b="0" i="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342900" indent="-171450" algn="l" defTabSz="914400" rtl="0" eaLnBrk="1" latinLnBrk="0" hangingPunct="1">
              <a:lnSpc>
                <a:spcPct val="90000"/>
              </a:lnSpc>
              <a:spcBef>
                <a:spcPts val="500"/>
              </a:spcBef>
              <a:buFont typeface="System Font Regular"/>
              <a:buChar char="–"/>
              <a:tabLst/>
              <a:defRPr sz="1400" b="0" i="0" kern="1200">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4pPr>
            <a:lvl5pPr marL="9525" indent="0" algn="l" defTabSz="914400" rtl="0" eaLnBrk="1" latinLnBrk="0" hangingPunct="1">
              <a:lnSpc>
                <a:spcPct val="90000"/>
              </a:lnSpc>
              <a:spcBef>
                <a:spcPts val="1800"/>
              </a:spcBef>
              <a:spcAft>
                <a:spcPts val="1800"/>
              </a:spcAft>
              <a:buFont typeface="Arial" panose="020B0604020202020204" pitchFamily="34" charset="0"/>
              <a:buNone/>
              <a:tabLst/>
              <a:defRPr sz="1800" b="0" i="0" kern="1200">
                <a:solidFill>
                  <a:schemeClr val="tx2"/>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This code will start at 2 and go to 30 and will do so in increments of 3.</a:t>
            </a:r>
          </a:p>
        </p:txBody>
      </p:sp>
    </p:spTree>
    <p:extLst>
      <p:ext uri="{BB962C8B-B14F-4D97-AF65-F5344CB8AC3E}">
        <p14:creationId xmlns:p14="http://schemas.microsoft.com/office/powerpoint/2010/main" val="29788945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FCE41-BBF3-195A-1B71-A77285F7FC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B4FAC3-83F5-4E0D-8739-9FDB551CB0E5}"/>
              </a:ext>
            </a:extLst>
          </p:cNvPr>
          <p:cNvSpPr>
            <a:spLocks noGrp="1"/>
          </p:cNvSpPr>
          <p:nvPr>
            <p:ph type="title"/>
          </p:nvPr>
        </p:nvSpPr>
        <p:spPr>
          <a:xfrm>
            <a:off x="316751" y="274320"/>
            <a:ext cx="9515198" cy="561976"/>
          </a:xfrm>
        </p:spPr>
        <p:txBody>
          <a:bodyPr/>
          <a:lstStyle/>
          <a:p>
            <a:r>
              <a:rPr lang="en-US" b="1" dirty="0"/>
              <a:t>While and While Not Loop Commands</a:t>
            </a:r>
          </a:p>
        </p:txBody>
      </p:sp>
      <p:sp>
        <p:nvSpPr>
          <p:cNvPr id="3" name="Content Placeholder 2">
            <a:extLst>
              <a:ext uri="{FF2B5EF4-FFF2-40B4-BE49-F238E27FC236}">
                <a16:creationId xmlns:a16="http://schemas.microsoft.com/office/drawing/2014/main" id="{5EBE385B-4DB0-F3F4-174A-48C56E144183}"/>
              </a:ext>
            </a:extLst>
          </p:cNvPr>
          <p:cNvSpPr>
            <a:spLocks noGrp="1"/>
          </p:cNvSpPr>
          <p:nvPr>
            <p:ph idx="1"/>
          </p:nvPr>
        </p:nvSpPr>
        <p:spPr>
          <a:xfrm>
            <a:off x="457199" y="1097280"/>
            <a:ext cx="11221453" cy="2661919"/>
          </a:xfrm>
        </p:spPr>
        <p:txBody>
          <a:bodyPr/>
          <a:lstStyle/>
          <a:p>
            <a:r>
              <a:rPr lang="en-US" sz="2000" b="1" dirty="0"/>
              <a:t>While Command</a:t>
            </a:r>
            <a:endParaRPr lang="en-US" sz="2000" dirty="0"/>
          </a:p>
          <a:p>
            <a:r>
              <a:rPr lang="en-US" sz="2000" dirty="0"/>
              <a:t>The </a:t>
            </a:r>
            <a:r>
              <a:rPr lang="en-US" sz="2000" b="1" dirty="0"/>
              <a:t>while</a:t>
            </a:r>
            <a:r>
              <a:rPr lang="en-US" sz="2000" dirty="0"/>
              <a:t> command will repeat the code that is inside it while the condition is true. This can be used to have a series of code repeat itself. </a:t>
            </a:r>
          </a:p>
          <a:p>
            <a:r>
              <a:rPr lang="en-US" sz="2000" dirty="0"/>
              <a:t>This set of code will also create a square. It sets the variable x equal to 0. Then, </a:t>
            </a:r>
            <a:r>
              <a:rPr lang="en-US" sz="2000" b="1" dirty="0"/>
              <a:t>repeat while</a:t>
            </a:r>
            <a:r>
              <a:rPr lang="en-US" sz="2000" dirty="0"/>
              <a:t> the variable x is not equal to 4. It will drive forward 20 cm, turn 90 degrees, then add 1 to the variable x, and then repeat until x equals 4. Try it out on your paper to see how it works. Don’t forget to use your marker to show your work.</a:t>
            </a:r>
          </a:p>
        </p:txBody>
      </p:sp>
      <p:sp>
        <p:nvSpPr>
          <p:cNvPr id="4" name="Footer Placeholder 3">
            <a:extLst>
              <a:ext uri="{FF2B5EF4-FFF2-40B4-BE49-F238E27FC236}">
                <a16:creationId xmlns:a16="http://schemas.microsoft.com/office/drawing/2014/main" id="{42262A99-3EFB-6BF7-83F5-9BC5D7F7FFC2}"/>
              </a:ext>
            </a:extLst>
          </p:cNvPr>
          <p:cNvSpPr>
            <a:spLocks noGrp="1"/>
          </p:cNvSpPr>
          <p:nvPr>
            <p:ph type="ftr" sz="quarter" idx="3"/>
          </p:nvPr>
        </p:nvSpPr>
        <p:spPr/>
        <p:txBody>
          <a:bodyPr/>
          <a:lstStyle/>
          <a:p>
            <a:r>
              <a:rPr lang="en-US"/>
              <a:t>firstinspires.org</a:t>
            </a:r>
          </a:p>
        </p:txBody>
      </p:sp>
      <p:sp>
        <p:nvSpPr>
          <p:cNvPr id="5" name="Slide Number Placeholder 4">
            <a:extLst>
              <a:ext uri="{FF2B5EF4-FFF2-40B4-BE49-F238E27FC236}">
                <a16:creationId xmlns:a16="http://schemas.microsoft.com/office/drawing/2014/main" id="{2CD72DBA-774C-E2FC-E2FE-65FFDC939935}"/>
              </a:ext>
            </a:extLst>
          </p:cNvPr>
          <p:cNvSpPr>
            <a:spLocks noGrp="1"/>
          </p:cNvSpPr>
          <p:nvPr>
            <p:ph type="sldNum" sz="quarter" idx="4"/>
          </p:nvPr>
        </p:nvSpPr>
        <p:spPr/>
        <p:txBody>
          <a:bodyPr/>
          <a:lstStyle/>
          <a:p>
            <a:fld id="{3E6BEBE3-5FB4-B249-8431-073478596EAE}" type="slidenum">
              <a:rPr lang="en-US" smtClean="0"/>
              <a:pPr/>
              <a:t>7</a:t>
            </a:fld>
            <a:endParaRPr lang="en-US"/>
          </a:p>
        </p:txBody>
      </p:sp>
      <p:pic>
        <p:nvPicPr>
          <p:cNvPr id="52226" name="Picture 2">
            <a:extLst>
              <a:ext uri="{FF2B5EF4-FFF2-40B4-BE49-F238E27FC236}">
                <a16:creationId xmlns:a16="http://schemas.microsoft.com/office/drawing/2014/main" id="{EA2CDD3F-DDBD-3562-39AC-990F7E2BB2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9429" y="3552613"/>
            <a:ext cx="7422951" cy="26619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0544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0D7434-8E3F-890C-1D30-638BD11389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462CB5-BC74-6824-D255-82BD49A8C424}"/>
              </a:ext>
            </a:extLst>
          </p:cNvPr>
          <p:cNvSpPr>
            <a:spLocks noGrp="1"/>
          </p:cNvSpPr>
          <p:nvPr>
            <p:ph type="title"/>
          </p:nvPr>
        </p:nvSpPr>
        <p:spPr>
          <a:xfrm>
            <a:off x="316751" y="274320"/>
            <a:ext cx="9515198" cy="561976"/>
          </a:xfrm>
        </p:spPr>
        <p:txBody>
          <a:bodyPr/>
          <a:lstStyle/>
          <a:p>
            <a:r>
              <a:rPr lang="en-US" b="1" dirty="0"/>
              <a:t>While and While Not Loop Commands</a:t>
            </a:r>
          </a:p>
        </p:txBody>
      </p:sp>
      <p:sp>
        <p:nvSpPr>
          <p:cNvPr id="4" name="Footer Placeholder 3">
            <a:extLst>
              <a:ext uri="{FF2B5EF4-FFF2-40B4-BE49-F238E27FC236}">
                <a16:creationId xmlns:a16="http://schemas.microsoft.com/office/drawing/2014/main" id="{9DCF5470-251C-9CA6-719B-1066A1495841}"/>
              </a:ext>
            </a:extLst>
          </p:cNvPr>
          <p:cNvSpPr>
            <a:spLocks noGrp="1"/>
          </p:cNvSpPr>
          <p:nvPr>
            <p:ph type="ftr" sz="quarter" idx="3"/>
          </p:nvPr>
        </p:nvSpPr>
        <p:spPr/>
        <p:txBody>
          <a:bodyPr/>
          <a:lstStyle/>
          <a:p>
            <a:r>
              <a:rPr lang="en-US"/>
              <a:t>firstinspires.org</a:t>
            </a:r>
          </a:p>
        </p:txBody>
      </p:sp>
      <p:sp>
        <p:nvSpPr>
          <p:cNvPr id="5" name="Slide Number Placeholder 4">
            <a:extLst>
              <a:ext uri="{FF2B5EF4-FFF2-40B4-BE49-F238E27FC236}">
                <a16:creationId xmlns:a16="http://schemas.microsoft.com/office/drawing/2014/main" id="{61100E63-3396-A64D-B1A9-41A10882D03E}"/>
              </a:ext>
            </a:extLst>
          </p:cNvPr>
          <p:cNvSpPr>
            <a:spLocks noGrp="1"/>
          </p:cNvSpPr>
          <p:nvPr>
            <p:ph type="sldNum" sz="quarter" idx="4"/>
          </p:nvPr>
        </p:nvSpPr>
        <p:spPr/>
        <p:txBody>
          <a:bodyPr/>
          <a:lstStyle/>
          <a:p>
            <a:fld id="{3E6BEBE3-5FB4-B249-8431-073478596EAE}" type="slidenum">
              <a:rPr lang="en-US" smtClean="0"/>
              <a:pPr/>
              <a:t>8</a:t>
            </a:fld>
            <a:endParaRPr lang="en-US"/>
          </a:p>
        </p:txBody>
      </p:sp>
      <p:sp>
        <p:nvSpPr>
          <p:cNvPr id="11" name="Content Placeholder 2">
            <a:extLst>
              <a:ext uri="{FF2B5EF4-FFF2-40B4-BE49-F238E27FC236}">
                <a16:creationId xmlns:a16="http://schemas.microsoft.com/office/drawing/2014/main" id="{2BD34D04-8C2F-4B75-DF6A-0471F2500E10}"/>
              </a:ext>
            </a:extLst>
          </p:cNvPr>
          <p:cNvSpPr txBox="1">
            <a:spLocks/>
          </p:cNvSpPr>
          <p:nvPr/>
        </p:nvSpPr>
        <p:spPr>
          <a:xfrm>
            <a:off x="316751" y="1214755"/>
            <a:ext cx="6608982" cy="4559511"/>
          </a:xfrm>
          <a:prstGeom prst="rect">
            <a:avLst/>
          </a:prstGeom>
        </p:spPr>
        <p:txBody>
          <a:bodyPr vert="horz" lIns="0" tIns="0" rIns="0" bIns="0" rtlCol="0">
            <a:noAutofit/>
          </a:bodyPr>
          <a:lstStyle>
            <a:lvl1pPr marL="0" indent="0" algn="l" defTabSz="914400" rtl="0" eaLnBrk="1" latinLnBrk="0" hangingPunct="1">
              <a:lnSpc>
                <a:spcPct val="95000"/>
              </a:lnSpc>
              <a:spcBef>
                <a:spcPts val="1000"/>
              </a:spcBef>
              <a:buFont typeface="Arial" panose="020B0604020202020204" pitchFamily="34" charset="0"/>
              <a:buNone/>
              <a:defRPr lang="en-US" sz="1600" b="0" i="0" kern="1200" dirty="0">
                <a:solidFill>
                  <a:schemeClr val="tx1"/>
                </a:solidFill>
                <a:latin typeface="Roboto" panose="02000000000000000000" pitchFamily="2" charset="0"/>
                <a:ea typeface="Roboto" panose="02000000000000000000" pitchFamily="2" charset="0"/>
                <a:cs typeface="Roboto" panose="02000000000000000000" pitchFamily="2" charset="0"/>
              </a:defRPr>
            </a:lvl1pPr>
            <a:lvl2pPr marL="0" indent="0" algn="l" defTabSz="228600" rtl="0" eaLnBrk="1" fontAlgn="t" latinLnBrk="0" hangingPunct="1">
              <a:lnSpc>
                <a:spcPct val="100000"/>
              </a:lnSpc>
              <a:spcBef>
                <a:spcPts val="1200"/>
              </a:spcBef>
              <a:buFont typeface="Arial" panose="020B0604020202020204" pitchFamily="34" charset="0"/>
              <a:buNone/>
              <a:defRPr lang="en-US" sz="1800" b="1" i="0" kern="1200">
                <a:solidFill>
                  <a:srgbClr val="006EFF"/>
                </a:solidFill>
                <a:latin typeface="Roboto" panose="02000000000000000000" pitchFamily="2" charset="0"/>
                <a:ea typeface="Roboto" panose="02000000000000000000" pitchFamily="2" charset="0"/>
                <a:cs typeface="Roboto" panose="02000000000000000000" pitchFamily="2" charset="0"/>
              </a:defRPr>
            </a:lvl2pPr>
            <a:lvl3pPr marL="171450" indent="-161925" algn="l" defTabSz="914400" rtl="0" eaLnBrk="1" latinLnBrk="0" hangingPunct="1">
              <a:lnSpc>
                <a:spcPct val="90000"/>
              </a:lnSpc>
              <a:spcBef>
                <a:spcPts val="500"/>
              </a:spcBef>
              <a:buFont typeface="System Font Regular"/>
              <a:buChar char="–"/>
              <a:tabLst/>
              <a:defRPr lang="en-US" sz="1600" b="0" i="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342900" indent="-171450" algn="l" defTabSz="914400" rtl="0" eaLnBrk="1" latinLnBrk="0" hangingPunct="1">
              <a:lnSpc>
                <a:spcPct val="90000"/>
              </a:lnSpc>
              <a:spcBef>
                <a:spcPts val="500"/>
              </a:spcBef>
              <a:buFont typeface="System Font Regular"/>
              <a:buChar char="–"/>
              <a:tabLst/>
              <a:defRPr sz="1400" b="0" i="0" kern="1200">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4pPr>
            <a:lvl5pPr marL="9525" indent="0" algn="l" defTabSz="914400" rtl="0" eaLnBrk="1" latinLnBrk="0" hangingPunct="1">
              <a:lnSpc>
                <a:spcPct val="90000"/>
              </a:lnSpc>
              <a:spcBef>
                <a:spcPts val="1800"/>
              </a:spcBef>
              <a:spcAft>
                <a:spcPts val="1800"/>
              </a:spcAft>
              <a:buFont typeface="Arial" panose="020B0604020202020204" pitchFamily="34" charset="0"/>
              <a:buNone/>
              <a:tabLst/>
              <a:defRPr sz="1800" b="0" i="0" kern="1200">
                <a:solidFill>
                  <a:schemeClr val="tx2"/>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dirty="0"/>
              <a:t>While Not Command</a:t>
            </a:r>
            <a:endParaRPr lang="en-US" sz="2000" dirty="0"/>
          </a:p>
          <a:p>
            <a:r>
              <a:rPr lang="en-US" sz="2000" dirty="0"/>
              <a:t>The </a:t>
            </a:r>
            <a:r>
              <a:rPr lang="en-US" sz="2000" b="1" dirty="0"/>
              <a:t>while not</a:t>
            </a:r>
            <a:r>
              <a:rPr lang="en-US" sz="2000" dirty="0"/>
              <a:t> command will repeat the code that is inside it until the condition is true (in this case, the user button is pressed).</a:t>
            </a:r>
            <a:endParaRPr lang="en-US" sz="3200" dirty="0"/>
          </a:p>
          <a:p>
            <a:r>
              <a:rPr lang="en-US" sz="2000" dirty="0"/>
              <a:t>This code will also create a square but will continue creating that square until you hit the user button.</a:t>
            </a:r>
            <a:endParaRPr lang="en-US" sz="3200" dirty="0"/>
          </a:p>
          <a:p>
            <a:r>
              <a:rPr lang="en-US" sz="2000" dirty="0"/>
              <a:t>Just like the repeat while, it will drive forward 20 cm and turn 90 degrees.</a:t>
            </a:r>
            <a:endParaRPr lang="en-US" sz="3200" dirty="0"/>
          </a:p>
          <a:p>
            <a:r>
              <a:rPr lang="en-US" sz="2000" dirty="0"/>
              <a:t>Try it out on your paper to see how it works.</a:t>
            </a:r>
            <a:endParaRPr lang="en-US" sz="3200" dirty="0"/>
          </a:p>
          <a:p>
            <a:r>
              <a:rPr lang="en-US" sz="2000" dirty="0"/>
              <a:t>Don’t forget to use your marker to show your work.</a:t>
            </a:r>
            <a:endParaRPr lang="en-US" sz="3200" dirty="0"/>
          </a:p>
          <a:p>
            <a:r>
              <a:rPr lang="en-US" sz="2000" dirty="0"/>
              <a:t>And remember to press the user button to start and press the user button again to stop the code.</a:t>
            </a:r>
            <a:endParaRPr lang="en-US" sz="3200" dirty="0"/>
          </a:p>
        </p:txBody>
      </p:sp>
      <p:pic>
        <p:nvPicPr>
          <p:cNvPr id="52228" name="Picture 4">
            <a:extLst>
              <a:ext uri="{FF2B5EF4-FFF2-40B4-BE49-F238E27FC236}">
                <a16:creationId xmlns:a16="http://schemas.microsoft.com/office/drawing/2014/main" id="{8781B5E7-E5E5-A84A-DD1A-CAED0A0A2E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3284" y="2224511"/>
            <a:ext cx="4605369" cy="2743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98807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84327-95FF-52FE-3868-D7FBA0C7B0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C61E41-73A2-B873-3240-D92F2FE04FD5}"/>
              </a:ext>
            </a:extLst>
          </p:cNvPr>
          <p:cNvSpPr>
            <a:spLocks noGrp="1"/>
          </p:cNvSpPr>
          <p:nvPr>
            <p:ph type="title"/>
          </p:nvPr>
        </p:nvSpPr>
        <p:spPr>
          <a:xfrm>
            <a:off x="316751" y="274320"/>
            <a:ext cx="9515198" cy="561976"/>
          </a:xfrm>
        </p:spPr>
        <p:txBody>
          <a:bodyPr/>
          <a:lstStyle/>
          <a:p>
            <a:r>
              <a:rPr lang="en-US" b="1" dirty="0"/>
              <a:t>Challenge 1</a:t>
            </a:r>
          </a:p>
        </p:txBody>
      </p:sp>
      <p:sp>
        <p:nvSpPr>
          <p:cNvPr id="3" name="Content Placeholder 2">
            <a:extLst>
              <a:ext uri="{FF2B5EF4-FFF2-40B4-BE49-F238E27FC236}">
                <a16:creationId xmlns:a16="http://schemas.microsoft.com/office/drawing/2014/main" id="{D135333F-9CC7-699A-590B-026A92A1EB7C}"/>
              </a:ext>
            </a:extLst>
          </p:cNvPr>
          <p:cNvSpPr>
            <a:spLocks noGrp="1"/>
          </p:cNvSpPr>
          <p:nvPr>
            <p:ph idx="1"/>
          </p:nvPr>
        </p:nvSpPr>
        <p:spPr>
          <a:xfrm>
            <a:off x="316751" y="1113267"/>
            <a:ext cx="7247102" cy="2797766"/>
          </a:xfrm>
        </p:spPr>
        <p:txBody>
          <a:bodyPr/>
          <a:lstStyle/>
          <a:p>
            <a:r>
              <a:rPr lang="en-US" sz="2400" dirty="0"/>
              <a:t>Create a triangle using the </a:t>
            </a:r>
            <a:r>
              <a:rPr lang="en-US" sz="2400" b="1" dirty="0"/>
              <a:t>for i in range (n)</a:t>
            </a:r>
            <a:r>
              <a:rPr lang="en-US" sz="2400" dirty="0"/>
              <a:t> command, where n is a number.</a:t>
            </a:r>
          </a:p>
          <a:p>
            <a:r>
              <a:rPr lang="en-US" sz="2400" dirty="0"/>
              <a:t>Make a 60-degree angle and make the length of each side 30 cm.</a:t>
            </a:r>
          </a:p>
          <a:p>
            <a:r>
              <a:rPr lang="en-US" sz="2400" dirty="0"/>
              <a:t>Don’t forget to add the “wait for user button” command at the top.</a:t>
            </a:r>
          </a:p>
        </p:txBody>
      </p:sp>
      <p:sp>
        <p:nvSpPr>
          <p:cNvPr id="4" name="Footer Placeholder 3">
            <a:extLst>
              <a:ext uri="{FF2B5EF4-FFF2-40B4-BE49-F238E27FC236}">
                <a16:creationId xmlns:a16="http://schemas.microsoft.com/office/drawing/2014/main" id="{F4E10ED7-1CD6-0849-9DD5-E69F35DC0EEE}"/>
              </a:ext>
            </a:extLst>
          </p:cNvPr>
          <p:cNvSpPr>
            <a:spLocks noGrp="1"/>
          </p:cNvSpPr>
          <p:nvPr>
            <p:ph type="ftr" sz="quarter" idx="3"/>
          </p:nvPr>
        </p:nvSpPr>
        <p:spPr/>
        <p:txBody>
          <a:bodyPr/>
          <a:lstStyle/>
          <a:p>
            <a:r>
              <a:rPr lang="en-US"/>
              <a:t>firstinspires.org</a:t>
            </a:r>
          </a:p>
        </p:txBody>
      </p:sp>
      <p:sp>
        <p:nvSpPr>
          <p:cNvPr id="5" name="Slide Number Placeholder 4">
            <a:extLst>
              <a:ext uri="{FF2B5EF4-FFF2-40B4-BE49-F238E27FC236}">
                <a16:creationId xmlns:a16="http://schemas.microsoft.com/office/drawing/2014/main" id="{62974D75-6570-ADA6-78C8-D75EB90D4D94}"/>
              </a:ext>
            </a:extLst>
          </p:cNvPr>
          <p:cNvSpPr>
            <a:spLocks noGrp="1"/>
          </p:cNvSpPr>
          <p:nvPr>
            <p:ph type="sldNum" sz="quarter" idx="4"/>
          </p:nvPr>
        </p:nvSpPr>
        <p:spPr/>
        <p:txBody>
          <a:bodyPr/>
          <a:lstStyle/>
          <a:p>
            <a:fld id="{3E6BEBE3-5FB4-B249-8431-073478596EAE}" type="slidenum">
              <a:rPr lang="en-US" smtClean="0"/>
              <a:pPr/>
              <a:t>9</a:t>
            </a:fld>
            <a:endParaRPr lang="en-US"/>
          </a:p>
        </p:txBody>
      </p:sp>
      <p:pic>
        <p:nvPicPr>
          <p:cNvPr id="13314" name="Picture 2">
            <a:extLst>
              <a:ext uri="{FF2B5EF4-FFF2-40B4-BE49-F238E27FC236}">
                <a16:creationId xmlns:a16="http://schemas.microsoft.com/office/drawing/2014/main" id="{92F442A3-C6A9-EE9B-DFAD-0FD4894D6E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35516" y="1073100"/>
            <a:ext cx="4711799" cy="4711799"/>
          </a:xfrm>
          <a:prstGeom prst="rect">
            <a:avLst/>
          </a:prstGeom>
          <a:noFill/>
          <a:extLst>
            <a:ext uri="{909E8E84-426E-40DD-AFC4-6F175D3DCCD1}">
              <a14:hiddenFill xmlns:a14="http://schemas.microsoft.com/office/drawing/2010/main">
                <a:solidFill>
                  <a:srgbClr val="FFFFFF"/>
                </a:solidFill>
              </a14:hiddenFill>
            </a:ext>
          </a:extLst>
        </p:spPr>
      </p:pic>
      <p:pic>
        <p:nvPicPr>
          <p:cNvPr id="48130" name="Picture 2">
            <a:extLst>
              <a:ext uri="{FF2B5EF4-FFF2-40B4-BE49-F238E27FC236}">
                <a16:creationId xmlns:a16="http://schemas.microsoft.com/office/drawing/2014/main" id="{EADBE3EB-1227-E56C-6D3D-6A13A5F58A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6751" y="3813257"/>
            <a:ext cx="6490449" cy="20694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14400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3F537-DB14-7E89-502C-C6A29F9F98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DF2293-8FC2-1BC6-BCFA-08390AECEE79}"/>
              </a:ext>
            </a:extLst>
          </p:cNvPr>
          <p:cNvSpPr>
            <a:spLocks noGrp="1"/>
          </p:cNvSpPr>
          <p:nvPr>
            <p:ph type="title"/>
          </p:nvPr>
        </p:nvSpPr>
        <p:spPr>
          <a:xfrm>
            <a:off x="316751" y="274320"/>
            <a:ext cx="9515198" cy="561976"/>
          </a:xfrm>
        </p:spPr>
        <p:txBody>
          <a:bodyPr/>
          <a:lstStyle/>
          <a:p>
            <a:r>
              <a:rPr lang="en-US" b="1" dirty="0"/>
              <a:t>Challenge 2</a:t>
            </a:r>
          </a:p>
        </p:txBody>
      </p:sp>
      <p:sp>
        <p:nvSpPr>
          <p:cNvPr id="3" name="Content Placeholder 2">
            <a:extLst>
              <a:ext uri="{FF2B5EF4-FFF2-40B4-BE49-F238E27FC236}">
                <a16:creationId xmlns:a16="http://schemas.microsoft.com/office/drawing/2014/main" id="{86142403-54C6-3D99-F68C-378B70060EB3}"/>
              </a:ext>
            </a:extLst>
          </p:cNvPr>
          <p:cNvSpPr>
            <a:spLocks noGrp="1"/>
          </p:cNvSpPr>
          <p:nvPr>
            <p:ph idx="1"/>
          </p:nvPr>
        </p:nvSpPr>
        <p:spPr>
          <a:xfrm>
            <a:off x="316751" y="1113267"/>
            <a:ext cx="7557249" cy="2797766"/>
          </a:xfrm>
        </p:spPr>
        <p:txBody>
          <a:bodyPr/>
          <a:lstStyle/>
          <a:p>
            <a:r>
              <a:rPr lang="en-US" sz="2400" dirty="0"/>
              <a:t>Create a rectangle using the while command. You will need to use an if command and set a variable, x = 0, to start. If the number is even, you should drive 20 cm. If the number is odd, you should drive 30 cm.</a:t>
            </a:r>
          </a:p>
          <a:p>
            <a:r>
              <a:rPr lang="en-US" sz="2400" dirty="0"/>
              <a:t>Don’t forget to change x by 1.</a:t>
            </a:r>
          </a:p>
          <a:p>
            <a:r>
              <a:rPr lang="en-US" sz="2400" dirty="0"/>
              <a:t>Don’t forget to add the “wait for user button” command at the top.</a:t>
            </a:r>
          </a:p>
        </p:txBody>
      </p:sp>
      <p:sp>
        <p:nvSpPr>
          <p:cNvPr id="4" name="Footer Placeholder 3">
            <a:extLst>
              <a:ext uri="{FF2B5EF4-FFF2-40B4-BE49-F238E27FC236}">
                <a16:creationId xmlns:a16="http://schemas.microsoft.com/office/drawing/2014/main" id="{B7205B34-036C-527D-7CAB-175A9A27891A}"/>
              </a:ext>
            </a:extLst>
          </p:cNvPr>
          <p:cNvSpPr>
            <a:spLocks noGrp="1"/>
          </p:cNvSpPr>
          <p:nvPr>
            <p:ph type="ftr" sz="quarter" idx="3"/>
          </p:nvPr>
        </p:nvSpPr>
        <p:spPr/>
        <p:txBody>
          <a:bodyPr/>
          <a:lstStyle/>
          <a:p>
            <a:r>
              <a:rPr lang="en-US"/>
              <a:t>firstinspires.org</a:t>
            </a:r>
          </a:p>
        </p:txBody>
      </p:sp>
      <p:sp>
        <p:nvSpPr>
          <p:cNvPr id="5" name="Slide Number Placeholder 4">
            <a:extLst>
              <a:ext uri="{FF2B5EF4-FFF2-40B4-BE49-F238E27FC236}">
                <a16:creationId xmlns:a16="http://schemas.microsoft.com/office/drawing/2014/main" id="{C1C403E7-E6BF-443C-38DF-7EF77B0CADAE}"/>
              </a:ext>
            </a:extLst>
          </p:cNvPr>
          <p:cNvSpPr>
            <a:spLocks noGrp="1"/>
          </p:cNvSpPr>
          <p:nvPr>
            <p:ph type="sldNum" sz="quarter" idx="4"/>
          </p:nvPr>
        </p:nvSpPr>
        <p:spPr/>
        <p:txBody>
          <a:bodyPr/>
          <a:lstStyle/>
          <a:p>
            <a:fld id="{3E6BEBE3-5FB4-B249-8431-073478596EAE}" type="slidenum">
              <a:rPr lang="en-US" smtClean="0"/>
              <a:pPr/>
              <a:t>10</a:t>
            </a:fld>
            <a:endParaRPr lang="en-US"/>
          </a:p>
        </p:txBody>
      </p:sp>
      <p:pic>
        <p:nvPicPr>
          <p:cNvPr id="13314" name="Picture 2">
            <a:extLst>
              <a:ext uri="{FF2B5EF4-FFF2-40B4-BE49-F238E27FC236}">
                <a16:creationId xmlns:a16="http://schemas.microsoft.com/office/drawing/2014/main" id="{8B5A8559-F3F4-BF86-28E5-C953E89F8E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35516" y="1073100"/>
            <a:ext cx="4711799" cy="471179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2AEE1E28-0E07-A35C-45C5-FE5B2D409652}"/>
              </a:ext>
            </a:extLst>
          </p:cNvPr>
          <p:cNvSpPr txBox="1"/>
          <p:nvPr/>
        </p:nvSpPr>
        <p:spPr>
          <a:xfrm>
            <a:off x="265952" y="3755738"/>
            <a:ext cx="6104466" cy="2308324"/>
          </a:xfrm>
          <a:prstGeom prst="rect">
            <a:avLst/>
          </a:prstGeom>
          <a:noFill/>
        </p:spPr>
        <p:txBody>
          <a:bodyPr wrap="square">
            <a:spAutoFit/>
          </a:bodyPr>
          <a:lstStyle/>
          <a:p>
            <a:r>
              <a:rPr lang="en-US" sz="2400" b="1" dirty="0"/>
              <a:t>Hint:</a:t>
            </a:r>
            <a:r>
              <a:rPr lang="en-US" sz="2400" dirty="0"/>
              <a:t> If a number is even, it will be divisible by 2. An equation like (4 % 2) will return 0 because there is no remainder and is therefore even, while (5 % 2) will return 1 because there is a remainder and is therefore odd.</a:t>
            </a:r>
          </a:p>
        </p:txBody>
      </p:sp>
    </p:spTree>
    <p:extLst>
      <p:ext uri="{BB962C8B-B14F-4D97-AF65-F5344CB8AC3E}">
        <p14:creationId xmlns:p14="http://schemas.microsoft.com/office/powerpoint/2010/main" val="2066952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38D5F1-CE1C-C079-87D6-15792B5363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CB2F8D-CCA3-8FC7-A060-E0256ABCF2B4}"/>
              </a:ext>
            </a:extLst>
          </p:cNvPr>
          <p:cNvSpPr>
            <a:spLocks noGrp="1"/>
          </p:cNvSpPr>
          <p:nvPr>
            <p:ph type="title"/>
          </p:nvPr>
        </p:nvSpPr>
        <p:spPr>
          <a:xfrm>
            <a:off x="316751" y="274320"/>
            <a:ext cx="9515198" cy="561976"/>
          </a:xfrm>
        </p:spPr>
        <p:txBody>
          <a:bodyPr/>
          <a:lstStyle/>
          <a:p>
            <a:r>
              <a:rPr lang="en-US" b="1" dirty="0"/>
              <a:t>Challenge 3</a:t>
            </a:r>
          </a:p>
        </p:txBody>
      </p:sp>
      <p:sp>
        <p:nvSpPr>
          <p:cNvPr id="3" name="Content Placeholder 2">
            <a:extLst>
              <a:ext uri="{FF2B5EF4-FFF2-40B4-BE49-F238E27FC236}">
                <a16:creationId xmlns:a16="http://schemas.microsoft.com/office/drawing/2014/main" id="{FC71CA26-C369-E6D7-186A-EC4DA82E87A0}"/>
              </a:ext>
            </a:extLst>
          </p:cNvPr>
          <p:cNvSpPr>
            <a:spLocks noGrp="1"/>
          </p:cNvSpPr>
          <p:nvPr>
            <p:ph idx="1"/>
          </p:nvPr>
        </p:nvSpPr>
        <p:spPr>
          <a:xfrm>
            <a:off x="316751" y="1113267"/>
            <a:ext cx="11361902" cy="2797766"/>
          </a:xfrm>
        </p:spPr>
        <p:txBody>
          <a:bodyPr/>
          <a:lstStyle/>
          <a:p>
            <a:r>
              <a:rPr lang="en-US" sz="2400" dirty="0"/>
              <a:t>Create a parallelogram using whatever loop command you want. Parallelograms have angles that are the same opposite of each other, and all 4 angles total 360 degrees.</a:t>
            </a:r>
          </a:p>
          <a:p>
            <a:r>
              <a:rPr lang="en-US" sz="2400" dirty="0"/>
              <a:t>The first angle will be 60 degrees.</a:t>
            </a:r>
          </a:p>
          <a:p>
            <a:r>
              <a:rPr lang="en-US" sz="2400" dirty="0"/>
              <a:t>The second will be 120 degrees.</a:t>
            </a:r>
          </a:p>
          <a:p>
            <a:r>
              <a:rPr lang="en-US" sz="2400" dirty="0"/>
              <a:t>Each side should be 30 cm long.</a:t>
            </a:r>
          </a:p>
        </p:txBody>
      </p:sp>
      <p:sp>
        <p:nvSpPr>
          <p:cNvPr id="4" name="Footer Placeholder 3">
            <a:extLst>
              <a:ext uri="{FF2B5EF4-FFF2-40B4-BE49-F238E27FC236}">
                <a16:creationId xmlns:a16="http://schemas.microsoft.com/office/drawing/2014/main" id="{C59FBA28-7B1E-91AF-292A-2E93DAEE8C2B}"/>
              </a:ext>
            </a:extLst>
          </p:cNvPr>
          <p:cNvSpPr>
            <a:spLocks noGrp="1"/>
          </p:cNvSpPr>
          <p:nvPr>
            <p:ph type="ftr" sz="quarter" idx="3"/>
          </p:nvPr>
        </p:nvSpPr>
        <p:spPr/>
        <p:txBody>
          <a:bodyPr/>
          <a:lstStyle/>
          <a:p>
            <a:r>
              <a:rPr lang="en-US"/>
              <a:t>firstinspires.org</a:t>
            </a:r>
          </a:p>
        </p:txBody>
      </p:sp>
      <p:sp>
        <p:nvSpPr>
          <p:cNvPr id="5" name="Slide Number Placeholder 4">
            <a:extLst>
              <a:ext uri="{FF2B5EF4-FFF2-40B4-BE49-F238E27FC236}">
                <a16:creationId xmlns:a16="http://schemas.microsoft.com/office/drawing/2014/main" id="{CC439FC7-B1CF-C504-75A9-DB91C11EB823}"/>
              </a:ext>
            </a:extLst>
          </p:cNvPr>
          <p:cNvSpPr>
            <a:spLocks noGrp="1"/>
          </p:cNvSpPr>
          <p:nvPr>
            <p:ph type="sldNum" sz="quarter" idx="4"/>
          </p:nvPr>
        </p:nvSpPr>
        <p:spPr/>
        <p:txBody>
          <a:bodyPr/>
          <a:lstStyle/>
          <a:p>
            <a:fld id="{3E6BEBE3-5FB4-B249-8431-073478596EAE}" type="slidenum">
              <a:rPr lang="en-US" smtClean="0"/>
              <a:pPr/>
              <a:t>11</a:t>
            </a:fld>
            <a:endParaRPr lang="en-US"/>
          </a:p>
        </p:txBody>
      </p:sp>
      <p:pic>
        <p:nvPicPr>
          <p:cNvPr id="13314" name="Picture 2">
            <a:extLst>
              <a:ext uri="{FF2B5EF4-FFF2-40B4-BE49-F238E27FC236}">
                <a16:creationId xmlns:a16="http://schemas.microsoft.com/office/drawing/2014/main" id="{5BC7D6CA-1CE9-C483-4199-D566F7AAD0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0429" y="1309320"/>
            <a:ext cx="4711799" cy="471179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9C59F6C5-2583-4D15-5627-DE3A96E966D7}"/>
              </a:ext>
            </a:extLst>
          </p:cNvPr>
          <p:cNvSpPr txBox="1"/>
          <p:nvPr/>
        </p:nvSpPr>
        <p:spPr>
          <a:xfrm>
            <a:off x="253176" y="3614421"/>
            <a:ext cx="4711799" cy="2677656"/>
          </a:xfrm>
          <a:prstGeom prst="rect">
            <a:avLst/>
          </a:prstGeom>
          <a:noFill/>
        </p:spPr>
        <p:txBody>
          <a:bodyPr wrap="square">
            <a:spAutoFit/>
          </a:bodyPr>
          <a:lstStyle/>
          <a:p>
            <a:r>
              <a:rPr lang="en-US" sz="2400" dirty="0"/>
              <a:t>You will be using an “if-else” statement, for odd and even numbers, just like the previous challenge. </a:t>
            </a:r>
          </a:p>
          <a:p>
            <a:endParaRPr lang="en-US" sz="2400" dirty="0"/>
          </a:p>
          <a:p>
            <a:r>
              <a:rPr lang="en-US" sz="2400" dirty="0"/>
              <a:t>Don’t forget to add the “wait for user button” at the top.</a:t>
            </a:r>
          </a:p>
        </p:txBody>
      </p:sp>
    </p:spTree>
    <p:extLst>
      <p:ext uri="{BB962C8B-B14F-4D97-AF65-F5344CB8AC3E}">
        <p14:creationId xmlns:p14="http://schemas.microsoft.com/office/powerpoint/2010/main" val="12326823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58C177-D642-2919-5B70-2DFEC3578A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89F405-90C3-F537-3FC5-199B7232E55F}"/>
              </a:ext>
            </a:extLst>
          </p:cNvPr>
          <p:cNvSpPr>
            <a:spLocks noGrp="1"/>
          </p:cNvSpPr>
          <p:nvPr>
            <p:ph type="title"/>
          </p:nvPr>
        </p:nvSpPr>
        <p:spPr>
          <a:xfrm>
            <a:off x="316751" y="274320"/>
            <a:ext cx="9515198" cy="561976"/>
          </a:xfrm>
        </p:spPr>
        <p:txBody>
          <a:bodyPr/>
          <a:lstStyle/>
          <a:p>
            <a:r>
              <a:rPr lang="en-US" b="1" dirty="0">
                <a:latin typeface="Roboto"/>
                <a:ea typeface="Roboto"/>
                <a:cs typeface="Roboto"/>
              </a:rPr>
              <a:t>Evaluate</a:t>
            </a:r>
            <a:endParaRPr lang="en-US" b="1" dirty="0"/>
          </a:p>
        </p:txBody>
      </p:sp>
      <p:sp>
        <p:nvSpPr>
          <p:cNvPr id="3" name="Content Placeholder 2">
            <a:extLst>
              <a:ext uri="{FF2B5EF4-FFF2-40B4-BE49-F238E27FC236}">
                <a16:creationId xmlns:a16="http://schemas.microsoft.com/office/drawing/2014/main" id="{A3CD5F53-8DEC-9818-645C-B22D327D082E}"/>
              </a:ext>
            </a:extLst>
          </p:cNvPr>
          <p:cNvSpPr>
            <a:spLocks noGrp="1"/>
          </p:cNvSpPr>
          <p:nvPr>
            <p:ph idx="1"/>
          </p:nvPr>
        </p:nvSpPr>
        <p:spPr>
          <a:xfrm>
            <a:off x="385313" y="1608289"/>
            <a:ext cx="11293340" cy="667974"/>
          </a:xfrm>
        </p:spPr>
        <p:txBody>
          <a:bodyPr vert="horz" lIns="0" tIns="0" rIns="0" bIns="0" rtlCol="0" anchor="t">
            <a:noAutofit/>
          </a:bodyPr>
          <a:lstStyle/>
          <a:p>
            <a:pPr marL="457200" indent="-457200">
              <a:buFont typeface="+mj-lt"/>
              <a:buAutoNum type="arabicPeriod"/>
            </a:pPr>
            <a:r>
              <a:rPr lang="en-US" sz="2400" dirty="0"/>
              <a:t>Which command will repeat the code that is inside it, </a:t>
            </a:r>
            <a:r>
              <a:rPr lang="en-US" sz="2400" b="1" dirty="0"/>
              <a:t>while </a:t>
            </a:r>
            <a:r>
              <a:rPr lang="en-US" sz="2400" dirty="0"/>
              <a:t>the condition is true?</a:t>
            </a:r>
          </a:p>
        </p:txBody>
      </p:sp>
      <p:sp>
        <p:nvSpPr>
          <p:cNvPr id="4" name="Footer Placeholder 3">
            <a:extLst>
              <a:ext uri="{FF2B5EF4-FFF2-40B4-BE49-F238E27FC236}">
                <a16:creationId xmlns:a16="http://schemas.microsoft.com/office/drawing/2014/main" id="{9C5A2D57-1A43-A819-725C-D14807EACF52}"/>
              </a:ext>
            </a:extLst>
          </p:cNvPr>
          <p:cNvSpPr>
            <a:spLocks noGrp="1"/>
          </p:cNvSpPr>
          <p:nvPr>
            <p:ph type="ftr" sz="quarter" idx="3"/>
          </p:nvPr>
        </p:nvSpPr>
        <p:spPr/>
        <p:txBody>
          <a:bodyPr/>
          <a:lstStyle/>
          <a:p>
            <a:r>
              <a:rPr lang="en-US"/>
              <a:t>firstinspires.org</a:t>
            </a:r>
          </a:p>
        </p:txBody>
      </p:sp>
      <p:sp>
        <p:nvSpPr>
          <p:cNvPr id="5" name="Slide Number Placeholder 4">
            <a:extLst>
              <a:ext uri="{FF2B5EF4-FFF2-40B4-BE49-F238E27FC236}">
                <a16:creationId xmlns:a16="http://schemas.microsoft.com/office/drawing/2014/main" id="{F67C87BE-F960-CF61-3370-2FD248168B92}"/>
              </a:ext>
            </a:extLst>
          </p:cNvPr>
          <p:cNvSpPr>
            <a:spLocks noGrp="1"/>
          </p:cNvSpPr>
          <p:nvPr>
            <p:ph type="sldNum" sz="quarter" idx="4"/>
          </p:nvPr>
        </p:nvSpPr>
        <p:spPr/>
        <p:txBody>
          <a:bodyPr/>
          <a:lstStyle/>
          <a:p>
            <a:fld id="{3E6BEBE3-5FB4-B249-8431-073478596EAE}" type="slidenum">
              <a:rPr lang="en-US" smtClean="0"/>
              <a:pPr/>
              <a:t>12</a:t>
            </a:fld>
            <a:endParaRPr lang="en-US"/>
          </a:p>
        </p:txBody>
      </p:sp>
      <p:sp>
        <p:nvSpPr>
          <p:cNvPr id="10" name="TextBox 9">
            <a:extLst>
              <a:ext uri="{FF2B5EF4-FFF2-40B4-BE49-F238E27FC236}">
                <a16:creationId xmlns:a16="http://schemas.microsoft.com/office/drawing/2014/main" id="{5387439F-23FB-6DA4-9CB1-E059B58F41F6}"/>
              </a:ext>
            </a:extLst>
          </p:cNvPr>
          <p:cNvSpPr txBox="1"/>
          <p:nvPr/>
        </p:nvSpPr>
        <p:spPr>
          <a:xfrm>
            <a:off x="316751" y="991460"/>
            <a:ext cx="11361902" cy="461665"/>
          </a:xfrm>
          <a:prstGeom prst="rect">
            <a:avLst/>
          </a:prstGeom>
          <a:noFill/>
        </p:spPr>
        <p:txBody>
          <a:bodyPr wrap="square">
            <a:spAutoFit/>
          </a:bodyPr>
          <a:lstStyle/>
          <a:p>
            <a:r>
              <a:rPr lang="en-US" sz="2400" dirty="0">
                <a:latin typeface="Roboto"/>
                <a:ea typeface="Roboto"/>
                <a:cs typeface="Roboto"/>
              </a:rPr>
              <a:t>Answer these questions to evaluate your understanding of the material covered:</a:t>
            </a:r>
            <a:endParaRPr lang="en-US" sz="2400" dirty="0"/>
          </a:p>
        </p:txBody>
      </p:sp>
      <p:sp>
        <p:nvSpPr>
          <p:cNvPr id="6" name="Content Placeholder 2">
            <a:extLst>
              <a:ext uri="{FF2B5EF4-FFF2-40B4-BE49-F238E27FC236}">
                <a16:creationId xmlns:a16="http://schemas.microsoft.com/office/drawing/2014/main" id="{3F99E1D6-9584-2776-5621-2BF1B88B3709}"/>
              </a:ext>
            </a:extLst>
          </p:cNvPr>
          <p:cNvSpPr txBox="1">
            <a:spLocks/>
          </p:cNvSpPr>
          <p:nvPr/>
        </p:nvSpPr>
        <p:spPr>
          <a:xfrm>
            <a:off x="385313" y="3982320"/>
            <a:ext cx="11293340" cy="934064"/>
          </a:xfrm>
          <a:prstGeom prst="rect">
            <a:avLst/>
          </a:prstGeom>
        </p:spPr>
        <p:txBody>
          <a:bodyPr vert="horz" lIns="0" tIns="0" rIns="0" bIns="0" rtlCol="0" anchor="t">
            <a:noAutofit/>
          </a:bodyPr>
          <a:lstStyle>
            <a:lvl1pPr marL="0" indent="0" algn="l" defTabSz="914400" rtl="0" eaLnBrk="1" latinLnBrk="0" hangingPunct="1">
              <a:lnSpc>
                <a:spcPct val="95000"/>
              </a:lnSpc>
              <a:spcBef>
                <a:spcPts val="1000"/>
              </a:spcBef>
              <a:buFont typeface="Arial" panose="020B0604020202020204" pitchFamily="34" charset="0"/>
              <a:buNone/>
              <a:defRPr lang="en-US" sz="1600" b="0" i="0" kern="1200" dirty="0">
                <a:solidFill>
                  <a:schemeClr val="tx1"/>
                </a:solidFill>
                <a:latin typeface="Roboto" panose="02000000000000000000" pitchFamily="2" charset="0"/>
                <a:ea typeface="Roboto" panose="02000000000000000000" pitchFamily="2" charset="0"/>
                <a:cs typeface="Roboto" panose="02000000000000000000" pitchFamily="2" charset="0"/>
              </a:defRPr>
            </a:lvl1pPr>
            <a:lvl2pPr marL="0" indent="0" algn="l" defTabSz="228600" rtl="0" eaLnBrk="1" fontAlgn="t" latinLnBrk="0" hangingPunct="1">
              <a:lnSpc>
                <a:spcPct val="100000"/>
              </a:lnSpc>
              <a:spcBef>
                <a:spcPts val="1200"/>
              </a:spcBef>
              <a:buFont typeface="Arial" panose="020B0604020202020204" pitchFamily="34" charset="0"/>
              <a:buNone/>
              <a:defRPr lang="en-US" sz="1800" b="1" i="0" kern="1200">
                <a:solidFill>
                  <a:srgbClr val="006EFF"/>
                </a:solidFill>
                <a:latin typeface="Roboto" panose="02000000000000000000" pitchFamily="2" charset="0"/>
                <a:ea typeface="Roboto" panose="02000000000000000000" pitchFamily="2" charset="0"/>
                <a:cs typeface="Roboto" panose="02000000000000000000" pitchFamily="2" charset="0"/>
              </a:defRPr>
            </a:lvl2pPr>
            <a:lvl3pPr marL="171450" indent="-161925" algn="l" defTabSz="914400" rtl="0" eaLnBrk="1" latinLnBrk="0" hangingPunct="1">
              <a:lnSpc>
                <a:spcPct val="90000"/>
              </a:lnSpc>
              <a:spcBef>
                <a:spcPts val="500"/>
              </a:spcBef>
              <a:buFont typeface="System Font Regular"/>
              <a:buChar char="–"/>
              <a:tabLst/>
              <a:defRPr lang="en-US" sz="1600" b="0" i="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342900" indent="-171450" algn="l" defTabSz="914400" rtl="0" eaLnBrk="1" latinLnBrk="0" hangingPunct="1">
              <a:lnSpc>
                <a:spcPct val="90000"/>
              </a:lnSpc>
              <a:spcBef>
                <a:spcPts val="500"/>
              </a:spcBef>
              <a:buFont typeface="System Font Regular"/>
              <a:buChar char="–"/>
              <a:tabLst/>
              <a:defRPr sz="1400" b="0" i="0" kern="1200">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4pPr>
            <a:lvl5pPr marL="9525" indent="0" algn="l" defTabSz="914400" rtl="0" eaLnBrk="1" latinLnBrk="0" hangingPunct="1">
              <a:lnSpc>
                <a:spcPct val="90000"/>
              </a:lnSpc>
              <a:spcBef>
                <a:spcPts val="1800"/>
              </a:spcBef>
              <a:spcAft>
                <a:spcPts val="1800"/>
              </a:spcAft>
              <a:buFont typeface="Arial" panose="020B0604020202020204" pitchFamily="34" charset="0"/>
              <a:buNone/>
              <a:tabLst/>
              <a:defRPr sz="1800" b="0" i="0" kern="1200">
                <a:solidFill>
                  <a:schemeClr val="tx2"/>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startAt="2"/>
            </a:pPr>
            <a:r>
              <a:rPr lang="en-US" sz="2400" dirty="0"/>
              <a:t>Which command will repeat the code that is inside it, </a:t>
            </a:r>
            <a:r>
              <a:rPr lang="en-US" sz="2400" b="1" dirty="0"/>
              <a:t>until</a:t>
            </a:r>
            <a:r>
              <a:rPr lang="en-US" sz="2400" dirty="0"/>
              <a:t> the condition is true?</a:t>
            </a:r>
          </a:p>
        </p:txBody>
      </p:sp>
      <p:sp>
        <p:nvSpPr>
          <p:cNvPr id="9" name="Content Placeholder 2">
            <a:extLst>
              <a:ext uri="{FF2B5EF4-FFF2-40B4-BE49-F238E27FC236}">
                <a16:creationId xmlns:a16="http://schemas.microsoft.com/office/drawing/2014/main" id="{94E3F923-37F5-A06C-06D3-351DA92EF319}"/>
              </a:ext>
            </a:extLst>
          </p:cNvPr>
          <p:cNvSpPr txBox="1">
            <a:spLocks/>
          </p:cNvSpPr>
          <p:nvPr/>
        </p:nvSpPr>
        <p:spPr>
          <a:xfrm>
            <a:off x="898660" y="2104333"/>
            <a:ext cx="4892540" cy="934064"/>
          </a:xfrm>
          <a:prstGeom prst="rect">
            <a:avLst/>
          </a:prstGeom>
        </p:spPr>
        <p:txBody>
          <a:bodyPr vert="horz" lIns="0" tIns="0" rIns="0" bIns="0" rtlCol="0" anchor="t">
            <a:noAutofit/>
          </a:bodyPr>
          <a:lstStyle>
            <a:lvl1pPr marL="0" indent="0" algn="l" defTabSz="914400" rtl="0" eaLnBrk="1" latinLnBrk="0" hangingPunct="1">
              <a:lnSpc>
                <a:spcPct val="95000"/>
              </a:lnSpc>
              <a:spcBef>
                <a:spcPts val="1000"/>
              </a:spcBef>
              <a:buFont typeface="Arial" panose="020B0604020202020204" pitchFamily="34" charset="0"/>
              <a:buNone/>
              <a:defRPr lang="en-US" sz="1600" b="0" i="0" kern="1200" dirty="0">
                <a:solidFill>
                  <a:schemeClr val="tx1"/>
                </a:solidFill>
                <a:latin typeface="Roboto" panose="02000000000000000000" pitchFamily="2" charset="0"/>
                <a:ea typeface="Roboto" panose="02000000000000000000" pitchFamily="2" charset="0"/>
                <a:cs typeface="Roboto" panose="02000000000000000000" pitchFamily="2" charset="0"/>
              </a:defRPr>
            </a:lvl1pPr>
            <a:lvl2pPr marL="0" indent="0" algn="l" defTabSz="228600" rtl="0" eaLnBrk="1" fontAlgn="t" latinLnBrk="0" hangingPunct="1">
              <a:lnSpc>
                <a:spcPct val="100000"/>
              </a:lnSpc>
              <a:spcBef>
                <a:spcPts val="1200"/>
              </a:spcBef>
              <a:buFont typeface="Arial" panose="020B0604020202020204" pitchFamily="34" charset="0"/>
              <a:buNone/>
              <a:defRPr lang="en-US" sz="1800" b="1" i="0" kern="1200">
                <a:solidFill>
                  <a:srgbClr val="006EFF"/>
                </a:solidFill>
                <a:latin typeface="Roboto" panose="02000000000000000000" pitchFamily="2" charset="0"/>
                <a:ea typeface="Roboto" panose="02000000000000000000" pitchFamily="2" charset="0"/>
                <a:cs typeface="Roboto" panose="02000000000000000000" pitchFamily="2" charset="0"/>
              </a:defRPr>
            </a:lvl2pPr>
            <a:lvl3pPr marL="171450" indent="-161925" algn="l" defTabSz="914400" rtl="0" eaLnBrk="1" latinLnBrk="0" hangingPunct="1">
              <a:lnSpc>
                <a:spcPct val="90000"/>
              </a:lnSpc>
              <a:spcBef>
                <a:spcPts val="500"/>
              </a:spcBef>
              <a:buFont typeface="System Font Regular"/>
              <a:buChar char="–"/>
              <a:tabLst/>
              <a:defRPr lang="en-US" sz="1600" b="0" i="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342900" indent="-171450" algn="l" defTabSz="914400" rtl="0" eaLnBrk="1" latinLnBrk="0" hangingPunct="1">
              <a:lnSpc>
                <a:spcPct val="90000"/>
              </a:lnSpc>
              <a:spcBef>
                <a:spcPts val="500"/>
              </a:spcBef>
              <a:buFont typeface="System Font Regular"/>
              <a:buChar char="–"/>
              <a:tabLst/>
              <a:defRPr sz="1400" b="0" i="0" kern="1200">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4pPr>
            <a:lvl5pPr marL="9525" indent="0" algn="l" defTabSz="914400" rtl="0" eaLnBrk="1" latinLnBrk="0" hangingPunct="1">
              <a:lnSpc>
                <a:spcPct val="90000"/>
              </a:lnSpc>
              <a:spcBef>
                <a:spcPts val="1800"/>
              </a:spcBef>
              <a:spcAft>
                <a:spcPts val="1800"/>
              </a:spcAft>
              <a:buFont typeface="Arial" panose="020B0604020202020204" pitchFamily="34" charset="0"/>
              <a:buNone/>
              <a:tabLst/>
              <a:defRPr sz="1800" b="0" i="0" kern="1200">
                <a:solidFill>
                  <a:schemeClr val="tx2"/>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lphaLcPeriod"/>
            </a:pPr>
            <a:r>
              <a:rPr lang="en-US" sz="1800" dirty="0"/>
              <a:t>Repeat while</a:t>
            </a:r>
          </a:p>
          <a:p>
            <a:pPr marL="457200" indent="-457200">
              <a:buFont typeface="+mj-lt"/>
              <a:buAutoNum type="alphaLcPeriod"/>
            </a:pPr>
            <a:r>
              <a:rPr lang="en-US" sz="1800" dirty="0"/>
              <a:t>Repeat until</a:t>
            </a:r>
          </a:p>
          <a:p>
            <a:pPr marL="457200" indent="-457200">
              <a:buFont typeface="+mj-lt"/>
              <a:buAutoNum type="alphaLcPeriod"/>
            </a:pPr>
            <a:r>
              <a:rPr lang="en-US" sz="1800" dirty="0"/>
              <a:t>Count with </a:t>
            </a:r>
          </a:p>
          <a:p>
            <a:pPr marL="457200" indent="-457200">
              <a:buFont typeface="+mj-lt"/>
              <a:buAutoNum type="alphaLcPeriod"/>
            </a:pPr>
            <a:r>
              <a:rPr lang="en-US" sz="1800" dirty="0"/>
              <a:t>Repeat </a:t>
            </a:r>
          </a:p>
        </p:txBody>
      </p:sp>
      <p:sp>
        <p:nvSpPr>
          <p:cNvPr id="11" name="Content Placeholder 2">
            <a:extLst>
              <a:ext uri="{FF2B5EF4-FFF2-40B4-BE49-F238E27FC236}">
                <a16:creationId xmlns:a16="http://schemas.microsoft.com/office/drawing/2014/main" id="{0DC30E32-0BC4-1774-432A-E14404BCCD46}"/>
              </a:ext>
            </a:extLst>
          </p:cNvPr>
          <p:cNvSpPr txBox="1">
            <a:spLocks/>
          </p:cNvSpPr>
          <p:nvPr/>
        </p:nvSpPr>
        <p:spPr>
          <a:xfrm>
            <a:off x="898660" y="4449352"/>
            <a:ext cx="4892540" cy="934064"/>
          </a:xfrm>
          <a:prstGeom prst="rect">
            <a:avLst/>
          </a:prstGeom>
        </p:spPr>
        <p:txBody>
          <a:bodyPr vert="horz" lIns="0" tIns="0" rIns="0" bIns="0" rtlCol="0" anchor="t">
            <a:noAutofit/>
          </a:bodyPr>
          <a:lstStyle>
            <a:lvl1pPr marL="0" indent="0" algn="l" defTabSz="914400" rtl="0" eaLnBrk="1" latinLnBrk="0" hangingPunct="1">
              <a:lnSpc>
                <a:spcPct val="95000"/>
              </a:lnSpc>
              <a:spcBef>
                <a:spcPts val="1000"/>
              </a:spcBef>
              <a:buFont typeface="Arial" panose="020B0604020202020204" pitchFamily="34" charset="0"/>
              <a:buNone/>
              <a:defRPr lang="en-US" sz="1600" b="0" i="0" kern="1200" dirty="0">
                <a:solidFill>
                  <a:schemeClr val="tx1"/>
                </a:solidFill>
                <a:latin typeface="Roboto" panose="02000000000000000000" pitchFamily="2" charset="0"/>
                <a:ea typeface="Roboto" panose="02000000000000000000" pitchFamily="2" charset="0"/>
                <a:cs typeface="Roboto" panose="02000000000000000000" pitchFamily="2" charset="0"/>
              </a:defRPr>
            </a:lvl1pPr>
            <a:lvl2pPr marL="0" indent="0" algn="l" defTabSz="228600" rtl="0" eaLnBrk="1" fontAlgn="t" latinLnBrk="0" hangingPunct="1">
              <a:lnSpc>
                <a:spcPct val="100000"/>
              </a:lnSpc>
              <a:spcBef>
                <a:spcPts val="1200"/>
              </a:spcBef>
              <a:buFont typeface="Arial" panose="020B0604020202020204" pitchFamily="34" charset="0"/>
              <a:buNone/>
              <a:defRPr lang="en-US" sz="1800" b="1" i="0" kern="1200">
                <a:solidFill>
                  <a:srgbClr val="006EFF"/>
                </a:solidFill>
                <a:latin typeface="Roboto" panose="02000000000000000000" pitchFamily="2" charset="0"/>
                <a:ea typeface="Roboto" panose="02000000000000000000" pitchFamily="2" charset="0"/>
                <a:cs typeface="Roboto" panose="02000000000000000000" pitchFamily="2" charset="0"/>
              </a:defRPr>
            </a:lvl2pPr>
            <a:lvl3pPr marL="171450" indent="-161925" algn="l" defTabSz="914400" rtl="0" eaLnBrk="1" latinLnBrk="0" hangingPunct="1">
              <a:lnSpc>
                <a:spcPct val="90000"/>
              </a:lnSpc>
              <a:spcBef>
                <a:spcPts val="500"/>
              </a:spcBef>
              <a:buFont typeface="System Font Regular"/>
              <a:buChar char="–"/>
              <a:tabLst/>
              <a:defRPr lang="en-US" sz="1600" b="0" i="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342900" indent="-171450" algn="l" defTabSz="914400" rtl="0" eaLnBrk="1" latinLnBrk="0" hangingPunct="1">
              <a:lnSpc>
                <a:spcPct val="90000"/>
              </a:lnSpc>
              <a:spcBef>
                <a:spcPts val="500"/>
              </a:spcBef>
              <a:buFont typeface="System Font Regular"/>
              <a:buChar char="–"/>
              <a:tabLst/>
              <a:defRPr sz="1400" b="0" i="0" kern="1200">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4pPr>
            <a:lvl5pPr marL="9525" indent="0" algn="l" defTabSz="914400" rtl="0" eaLnBrk="1" latinLnBrk="0" hangingPunct="1">
              <a:lnSpc>
                <a:spcPct val="90000"/>
              </a:lnSpc>
              <a:spcBef>
                <a:spcPts val="1800"/>
              </a:spcBef>
              <a:spcAft>
                <a:spcPts val="1800"/>
              </a:spcAft>
              <a:buFont typeface="Arial" panose="020B0604020202020204" pitchFamily="34" charset="0"/>
              <a:buNone/>
              <a:tabLst/>
              <a:defRPr sz="1800" b="0" i="0" kern="1200">
                <a:solidFill>
                  <a:schemeClr val="tx2"/>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lphaLcPeriod"/>
            </a:pPr>
            <a:r>
              <a:rPr lang="en-US" sz="1800" dirty="0"/>
              <a:t>Repeat while</a:t>
            </a:r>
          </a:p>
          <a:p>
            <a:pPr marL="457200" indent="-457200">
              <a:buFont typeface="+mj-lt"/>
              <a:buAutoNum type="alphaLcPeriod"/>
            </a:pPr>
            <a:r>
              <a:rPr lang="en-US" sz="1800" dirty="0"/>
              <a:t>Repeat until</a:t>
            </a:r>
          </a:p>
          <a:p>
            <a:pPr marL="457200" indent="-457200">
              <a:buFont typeface="+mj-lt"/>
              <a:buAutoNum type="alphaLcPeriod"/>
            </a:pPr>
            <a:r>
              <a:rPr lang="en-US" sz="1800" dirty="0"/>
              <a:t>Count with </a:t>
            </a:r>
          </a:p>
          <a:p>
            <a:pPr marL="457200" indent="-457200">
              <a:buFont typeface="+mj-lt"/>
              <a:buAutoNum type="alphaLcPeriod"/>
            </a:pPr>
            <a:r>
              <a:rPr lang="en-US" sz="1800" dirty="0"/>
              <a:t>Repeat </a:t>
            </a:r>
          </a:p>
        </p:txBody>
      </p:sp>
    </p:spTree>
    <p:extLst>
      <p:ext uri="{BB962C8B-B14F-4D97-AF65-F5344CB8AC3E}">
        <p14:creationId xmlns:p14="http://schemas.microsoft.com/office/powerpoint/2010/main" val="21097009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A9661-EF10-7CD9-1344-511D647B75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D690E4-D7D3-0A24-7888-B4800944DA63}"/>
              </a:ext>
            </a:extLst>
          </p:cNvPr>
          <p:cNvSpPr>
            <a:spLocks noGrp="1"/>
          </p:cNvSpPr>
          <p:nvPr>
            <p:ph type="title"/>
          </p:nvPr>
        </p:nvSpPr>
        <p:spPr>
          <a:xfrm>
            <a:off x="316751" y="274320"/>
            <a:ext cx="9515198" cy="561976"/>
          </a:xfrm>
        </p:spPr>
        <p:txBody>
          <a:bodyPr/>
          <a:lstStyle/>
          <a:p>
            <a:r>
              <a:rPr lang="en-US" b="1" dirty="0">
                <a:latin typeface="Roboto"/>
                <a:ea typeface="Roboto"/>
                <a:cs typeface="Roboto"/>
              </a:rPr>
              <a:t>Evaluate</a:t>
            </a:r>
            <a:endParaRPr lang="en-US" b="1" dirty="0"/>
          </a:p>
        </p:txBody>
      </p:sp>
      <p:sp>
        <p:nvSpPr>
          <p:cNvPr id="3" name="Content Placeholder 2">
            <a:extLst>
              <a:ext uri="{FF2B5EF4-FFF2-40B4-BE49-F238E27FC236}">
                <a16:creationId xmlns:a16="http://schemas.microsoft.com/office/drawing/2014/main" id="{2449730C-0EB9-DBA7-DE82-688C8B41C518}"/>
              </a:ext>
            </a:extLst>
          </p:cNvPr>
          <p:cNvSpPr>
            <a:spLocks noGrp="1"/>
          </p:cNvSpPr>
          <p:nvPr>
            <p:ph idx="1"/>
          </p:nvPr>
        </p:nvSpPr>
        <p:spPr>
          <a:xfrm>
            <a:off x="385313" y="1608289"/>
            <a:ext cx="11293340" cy="934064"/>
          </a:xfrm>
        </p:spPr>
        <p:txBody>
          <a:bodyPr vert="horz" lIns="0" tIns="0" rIns="0" bIns="0" rtlCol="0" anchor="t">
            <a:noAutofit/>
          </a:bodyPr>
          <a:lstStyle/>
          <a:p>
            <a:pPr marL="457200" indent="-457200">
              <a:buFont typeface="+mj-lt"/>
              <a:buAutoNum type="arabicPeriod"/>
            </a:pPr>
            <a:r>
              <a:rPr lang="en-US" sz="2400" dirty="0"/>
              <a:t>Which command will repeat the code that is inside it, for the defined number of times?</a:t>
            </a:r>
          </a:p>
        </p:txBody>
      </p:sp>
      <p:sp>
        <p:nvSpPr>
          <p:cNvPr id="4" name="Footer Placeholder 3">
            <a:extLst>
              <a:ext uri="{FF2B5EF4-FFF2-40B4-BE49-F238E27FC236}">
                <a16:creationId xmlns:a16="http://schemas.microsoft.com/office/drawing/2014/main" id="{069716A3-B880-1578-CAC5-6FAE7E7AAB4C}"/>
              </a:ext>
            </a:extLst>
          </p:cNvPr>
          <p:cNvSpPr>
            <a:spLocks noGrp="1"/>
          </p:cNvSpPr>
          <p:nvPr>
            <p:ph type="ftr" sz="quarter" idx="3"/>
          </p:nvPr>
        </p:nvSpPr>
        <p:spPr/>
        <p:txBody>
          <a:bodyPr/>
          <a:lstStyle/>
          <a:p>
            <a:r>
              <a:rPr lang="en-US"/>
              <a:t>firstinspires.org</a:t>
            </a:r>
          </a:p>
        </p:txBody>
      </p:sp>
      <p:sp>
        <p:nvSpPr>
          <p:cNvPr id="5" name="Slide Number Placeholder 4">
            <a:extLst>
              <a:ext uri="{FF2B5EF4-FFF2-40B4-BE49-F238E27FC236}">
                <a16:creationId xmlns:a16="http://schemas.microsoft.com/office/drawing/2014/main" id="{EF05AA20-DDEA-7F9C-21F0-0A53366F4BE7}"/>
              </a:ext>
            </a:extLst>
          </p:cNvPr>
          <p:cNvSpPr>
            <a:spLocks noGrp="1"/>
          </p:cNvSpPr>
          <p:nvPr>
            <p:ph type="sldNum" sz="quarter" idx="4"/>
          </p:nvPr>
        </p:nvSpPr>
        <p:spPr/>
        <p:txBody>
          <a:bodyPr/>
          <a:lstStyle/>
          <a:p>
            <a:fld id="{3E6BEBE3-5FB4-B249-8431-073478596EAE}" type="slidenum">
              <a:rPr lang="en-US" smtClean="0"/>
              <a:pPr/>
              <a:t>13</a:t>
            </a:fld>
            <a:endParaRPr lang="en-US"/>
          </a:p>
        </p:txBody>
      </p:sp>
      <p:sp>
        <p:nvSpPr>
          <p:cNvPr id="10" name="TextBox 9">
            <a:extLst>
              <a:ext uri="{FF2B5EF4-FFF2-40B4-BE49-F238E27FC236}">
                <a16:creationId xmlns:a16="http://schemas.microsoft.com/office/drawing/2014/main" id="{F653574E-38A9-8A0D-052F-D5770832C034}"/>
              </a:ext>
            </a:extLst>
          </p:cNvPr>
          <p:cNvSpPr txBox="1"/>
          <p:nvPr/>
        </p:nvSpPr>
        <p:spPr>
          <a:xfrm>
            <a:off x="316751" y="991460"/>
            <a:ext cx="11361902" cy="461665"/>
          </a:xfrm>
          <a:prstGeom prst="rect">
            <a:avLst/>
          </a:prstGeom>
          <a:noFill/>
        </p:spPr>
        <p:txBody>
          <a:bodyPr wrap="square">
            <a:spAutoFit/>
          </a:bodyPr>
          <a:lstStyle/>
          <a:p>
            <a:r>
              <a:rPr lang="en-US" sz="2400" dirty="0">
                <a:latin typeface="Roboto"/>
                <a:ea typeface="Roboto"/>
                <a:cs typeface="Roboto"/>
              </a:rPr>
              <a:t>Answer these questions to evaluate your understanding of the material covered:</a:t>
            </a:r>
            <a:endParaRPr lang="en-US" sz="2400" dirty="0"/>
          </a:p>
        </p:txBody>
      </p:sp>
      <p:sp>
        <p:nvSpPr>
          <p:cNvPr id="6" name="Content Placeholder 2">
            <a:extLst>
              <a:ext uri="{FF2B5EF4-FFF2-40B4-BE49-F238E27FC236}">
                <a16:creationId xmlns:a16="http://schemas.microsoft.com/office/drawing/2014/main" id="{FE2C2C91-8D3D-15F6-CE50-4D280CED3BA1}"/>
              </a:ext>
            </a:extLst>
          </p:cNvPr>
          <p:cNvSpPr txBox="1">
            <a:spLocks/>
          </p:cNvSpPr>
          <p:nvPr/>
        </p:nvSpPr>
        <p:spPr>
          <a:xfrm>
            <a:off x="385313" y="3982320"/>
            <a:ext cx="11293340" cy="934064"/>
          </a:xfrm>
          <a:prstGeom prst="rect">
            <a:avLst/>
          </a:prstGeom>
        </p:spPr>
        <p:txBody>
          <a:bodyPr vert="horz" lIns="0" tIns="0" rIns="0" bIns="0" rtlCol="0" anchor="t">
            <a:noAutofit/>
          </a:bodyPr>
          <a:lstStyle>
            <a:lvl1pPr marL="0" indent="0" algn="l" defTabSz="914400" rtl="0" eaLnBrk="1" latinLnBrk="0" hangingPunct="1">
              <a:lnSpc>
                <a:spcPct val="95000"/>
              </a:lnSpc>
              <a:spcBef>
                <a:spcPts val="1000"/>
              </a:spcBef>
              <a:buFont typeface="Arial" panose="020B0604020202020204" pitchFamily="34" charset="0"/>
              <a:buNone/>
              <a:defRPr lang="en-US" sz="1600" b="0" i="0" kern="1200" dirty="0">
                <a:solidFill>
                  <a:schemeClr val="tx1"/>
                </a:solidFill>
                <a:latin typeface="Roboto" panose="02000000000000000000" pitchFamily="2" charset="0"/>
                <a:ea typeface="Roboto" panose="02000000000000000000" pitchFamily="2" charset="0"/>
                <a:cs typeface="Roboto" panose="02000000000000000000" pitchFamily="2" charset="0"/>
              </a:defRPr>
            </a:lvl1pPr>
            <a:lvl2pPr marL="0" indent="0" algn="l" defTabSz="228600" rtl="0" eaLnBrk="1" fontAlgn="t" latinLnBrk="0" hangingPunct="1">
              <a:lnSpc>
                <a:spcPct val="100000"/>
              </a:lnSpc>
              <a:spcBef>
                <a:spcPts val="1200"/>
              </a:spcBef>
              <a:buFont typeface="Arial" panose="020B0604020202020204" pitchFamily="34" charset="0"/>
              <a:buNone/>
              <a:defRPr lang="en-US" sz="1800" b="1" i="0" kern="1200">
                <a:solidFill>
                  <a:srgbClr val="006EFF"/>
                </a:solidFill>
                <a:latin typeface="Roboto" panose="02000000000000000000" pitchFamily="2" charset="0"/>
                <a:ea typeface="Roboto" panose="02000000000000000000" pitchFamily="2" charset="0"/>
                <a:cs typeface="Roboto" panose="02000000000000000000" pitchFamily="2" charset="0"/>
              </a:defRPr>
            </a:lvl2pPr>
            <a:lvl3pPr marL="171450" indent="-161925" algn="l" defTabSz="914400" rtl="0" eaLnBrk="1" latinLnBrk="0" hangingPunct="1">
              <a:lnSpc>
                <a:spcPct val="90000"/>
              </a:lnSpc>
              <a:spcBef>
                <a:spcPts val="500"/>
              </a:spcBef>
              <a:buFont typeface="System Font Regular"/>
              <a:buChar char="–"/>
              <a:tabLst/>
              <a:defRPr lang="en-US" sz="1600" b="0" i="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342900" indent="-171450" algn="l" defTabSz="914400" rtl="0" eaLnBrk="1" latinLnBrk="0" hangingPunct="1">
              <a:lnSpc>
                <a:spcPct val="90000"/>
              </a:lnSpc>
              <a:spcBef>
                <a:spcPts val="500"/>
              </a:spcBef>
              <a:buFont typeface="System Font Regular"/>
              <a:buChar char="–"/>
              <a:tabLst/>
              <a:defRPr sz="1400" b="0" i="0" kern="1200">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4pPr>
            <a:lvl5pPr marL="9525" indent="0" algn="l" defTabSz="914400" rtl="0" eaLnBrk="1" latinLnBrk="0" hangingPunct="1">
              <a:lnSpc>
                <a:spcPct val="90000"/>
              </a:lnSpc>
              <a:spcBef>
                <a:spcPts val="1800"/>
              </a:spcBef>
              <a:spcAft>
                <a:spcPts val="1800"/>
              </a:spcAft>
              <a:buFont typeface="Arial" panose="020B0604020202020204" pitchFamily="34" charset="0"/>
              <a:buNone/>
              <a:tabLst/>
              <a:defRPr sz="1800" b="0" i="0" kern="1200">
                <a:solidFill>
                  <a:schemeClr val="tx2"/>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startAt="2"/>
            </a:pPr>
            <a:r>
              <a:rPr lang="en-US" sz="2400" dirty="0"/>
              <a:t>Which command will repeat the code that is inside it, until the variable reaches the top value?</a:t>
            </a:r>
          </a:p>
        </p:txBody>
      </p:sp>
      <p:sp>
        <p:nvSpPr>
          <p:cNvPr id="9" name="Content Placeholder 2">
            <a:extLst>
              <a:ext uri="{FF2B5EF4-FFF2-40B4-BE49-F238E27FC236}">
                <a16:creationId xmlns:a16="http://schemas.microsoft.com/office/drawing/2014/main" id="{D68E680B-C04E-5CFF-4C18-D9835F03AF9C}"/>
              </a:ext>
            </a:extLst>
          </p:cNvPr>
          <p:cNvSpPr txBox="1">
            <a:spLocks/>
          </p:cNvSpPr>
          <p:nvPr/>
        </p:nvSpPr>
        <p:spPr>
          <a:xfrm>
            <a:off x="898660" y="2426060"/>
            <a:ext cx="4892540" cy="934064"/>
          </a:xfrm>
          <a:prstGeom prst="rect">
            <a:avLst/>
          </a:prstGeom>
        </p:spPr>
        <p:txBody>
          <a:bodyPr vert="horz" lIns="0" tIns="0" rIns="0" bIns="0" rtlCol="0" anchor="t">
            <a:noAutofit/>
          </a:bodyPr>
          <a:lstStyle>
            <a:lvl1pPr marL="0" indent="0" algn="l" defTabSz="914400" rtl="0" eaLnBrk="1" latinLnBrk="0" hangingPunct="1">
              <a:lnSpc>
                <a:spcPct val="95000"/>
              </a:lnSpc>
              <a:spcBef>
                <a:spcPts val="1000"/>
              </a:spcBef>
              <a:buFont typeface="Arial" panose="020B0604020202020204" pitchFamily="34" charset="0"/>
              <a:buNone/>
              <a:defRPr lang="en-US" sz="1600" b="0" i="0" kern="1200" dirty="0">
                <a:solidFill>
                  <a:schemeClr val="tx1"/>
                </a:solidFill>
                <a:latin typeface="Roboto" panose="02000000000000000000" pitchFamily="2" charset="0"/>
                <a:ea typeface="Roboto" panose="02000000000000000000" pitchFamily="2" charset="0"/>
                <a:cs typeface="Roboto" panose="02000000000000000000" pitchFamily="2" charset="0"/>
              </a:defRPr>
            </a:lvl1pPr>
            <a:lvl2pPr marL="0" indent="0" algn="l" defTabSz="228600" rtl="0" eaLnBrk="1" fontAlgn="t" latinLnBrk="0" hangingPunct="1">
              <a:lnSpc>
                <a:spcPct val="100000"/>
              </a:lnSpc>
              <a:spcBef>
                <a:spcPts val="1200"/>
              </a:spcBef>
              <a:buFont typeface="Arial" panose="020B0604020202020204" pitchFamily="34" charset="0"/>
              <a:buNone/>
              <a:defRPr lang="en-US" sz="1800" b="1" i="0" kern="1200">
                <a:solidFill>
                  <a:srgbClr val="006EFF"/>
                </a:solidFill>
                <a:latin typeface="Roboto" panose="02000000000000000000" pitchFamily="2" charset="0"/>
                <a:ea typeface="Roboto" panose="02000000000000000000" pitchFamily="2" charset="0"/>
                <a:cs typeface="Roboto" panose="02000000000000000000" pitchFamily="2" charset="0"/>
              </a:defRPr>
            </a:lvl2pPr>
            <a:lvl3pPr marL="171450" indent="-161925" algn="l" defTabSz="914400" rtl="0" eaLnBrk="1" latinLnBrk="0" hangingPunct="1">
              <a:lnSpc>
                <a:spcPct val="90000"/>
              </a:lnSpc>
              <a:spcBef>
                <a:spcPts val="500"/>
              </a:spcBef>
              <a:buFont typeface="System Font Regular"/>
              <a:buChar char="–"/>
              <a:tabLst/>
              <a:defRPr lang="en-US" sz="1600" b="0" i="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342900" indent="-171450" algn="l" defTabSz="914400" rtl="0" eaLnBrk="1" latinLnBrk="0" hangingPunct="1">
              <a:lnSpc>
                <a:spcPct val="90000"/>
              </a:lnSpc>
              <a:spcBef>
                <a:spcPts val="500"/>
              </a:spcBef>
              <a:buFont typeface="System Font Regular"/>
              <a:buChar char="–"/>
              <a:tabLst/>
              <a:defRPr sz="1400" b="0" i="0" kern="1200">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4pPr>
            <a:lvl5pPr marL="9525" indent="0" algn="l" defTabSz="914400" rtl="0" eaLnBrk="1" latinLnBrk="0" hangingPunct="1">
              <a:lnSpc>
                <a:spcPct val="90000"/>
              </a:lnSpc>
              <a:spcBef>
                <a:spcPts val="1800"/>
              </a:spcBef>
              <a:spcAft>
                <a:spcPts val="1800"/>
              </a:spcAft>
              <a:buFont typeface="Arial" panose="020B0604020202020204" pitchFamily="34" charset="0"/>
              <a:buNone/>
              <a:tabLst/>
              <a:defRPr sz="1800" b="0" i="0" kern="1200">
                <a:solidFill>
                  <a:schemeClr val="tx2"/>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lphaLcPeriod"/>
            </a:pPr>
            <a:r>
              <a:rPr lang="en-US" sz="1800" dirty="0"/>
              <a:t>Repeat while</a:t>
            </a:r>
          </a:p>
          <a:p>
            <a:pPr marL="457200" indent="-457200">
              <a:buFont typeface="+mj-lt"/>
              <a:buAutoNum type="alphaLcPeriod"/>
            </a:pPr>
            <a:r>
              <a:rPr lang="en-US" sz="1800" dirty="0"/>
              <a:t>Repeat until</a:t>
            </a:r>
          </a:p>
          <a:p>
            <a:pPr marL="457200" indent="-457200">
              <a:buFont typeface="+mj-lt"/>
              <a:buAutoNum type="alphaLcPeriod"/>
            </a:pPr>
            <a:r>
              <a:rPr lang="en-US" sz="1800" dirty="0"/>
              <a:t>Count with </a:t>
            </a:r>
          </a:p>
          <a:p>
            <a:pPr marL="457200" indent="-457200">
              <a:buFont typeface="+mj-lt"/>
              <a:buAutoNum type="alphaLcPeriod"/>
            </a:pPr>
            <a:r>
              <a:rPr lang="en-US" sz="1800" dirty="0"/>
              <a:t>Repeat </a:t>
            </a:r>
          </a:p>
        </p:txBody>
      </p:sp>
      <p:sp>
        <p:nvSpPr>
          <p:cNvPr id="11" name="Content Placeholder 2">
            <a:extLst>
              <a:ext uri="{FF2B5EF4-FFF2-40B4-BE49-F238E27FC236}">
                <a16:creationId xmlns:a16="http://schemas.microsoft.com/office/drawing/2014/main" id="{AC2A3C02-04FF-3DEC-6ECC-B7EFEA9D1F6A}"/>
              </a:ext>
            </a:extLst>
          </p:cNvPr>
          <p:cNvSpPr txBox="1">
            <a:spLocks/>
          </p:cNvSpPr>
          <p:nvPr/>
        </p:nvSpPr>
        <p:spPr>
          <a:xfrm>
            <a:off x="898660" y="4782679"/>
            <a:ext cx="4892540" cy="934064"/>
          </a:xfrm>
          <a:prstGeom prst="rect">
            <a:avLst/>
          </a:prstGeom>
        </p:spPr>
        <p:txBody>
          <a:bodyPr vert="horz" lIns="0" tIns="0" rIns="0" bIns="0" rtlCol="0" anchor="t">
            <a:noAutofit/>
          </a:bodyPr>
          <a:lstStyle>
            <a:lvl1pPr marL="0" indent="0" algn="l" defTabSz="914400" rtl="0" eaLnBrk="1" latinLnBrk="0" hangingPunct="1">
              <a:lnSpc>
                <a:spcPct val="95000"/>
              </a:lnSpc>
              <a:spcBef>
                <a:spcPts val="1000"/>
              </a:spcBef>
              <a:buFont typeface="Arial" panose="020B0604020202020204" pitchFamily="34" charset="0"/>
              <a:buNone/>
              <a:defRPr lang="en-US" sz="1600" b="0" i="0" kern="1200" dirty="0">
                <a:solidFill>
                  <a:schemeClr val="tx1"/>
                </a:solidFill>
                <a:latin typeface="Roboto" panose="02000000000000000000" pitchFamily="2" charset="0"/>
                <a:ea typeface="Roboto" panose="02000000000000000000" pitchFamily="2" charset="0"/>
                <a:cs typeface="Roboto" panose="02000000000000000000" pitchFamily="2" charset="0"/>
              </a:defRPr>
            </a:lvl1pPr>
            <a:lvl2pPr marL="0" indent="0" algn="l" defTabSz="228600" rtl="0" eaLnBrk="1" fontAlgn="t" latinLnBrk="0" hangingPunct="1">
              <a:lnSpc>
                <a:spcPct val="100000"/>
              </a:lnSpc>
              <a:spcBef>
                <a:spcPts val="1200"/>
              </a:spcBef>
              <a:buFont typeface="Arial" panose="020B0604020202020204" pitchFamily="34" charset="0"/>
              <a:buNone/>
              <a:defRPr lang="en-US" sz="1800" b="1" i="0" kern="1200">
                <a:solidFill>
                  <a:srgbClr val="006EFF"/>
                </a:solidFill>
                <a:latin typeface="Roboto" panose="02000000000000000000" pitchFamily="2" charset="0"/>
                <a:ea typeface="Roboto" panose="02000000000000000000" pitchFamily="2" charset="0"/>
                <a:cs typeface="Roboto" panose="02000000000000000000" pitchFamily="2" charset="0"/>
              </a:defRPr>
            </a:lvl2pPr>
            <a:lvl3pPr marL="171450" indent="-161925" algn="l" defTabSz="914400" rtl="0" eaLnBrk="1" latinLnBrk="0" hangingPunct="1">
              <a:lnSpc>
                <a:spcPct val="90000"/>
              </a:lnSpc>
              <a:spcBef>
                <a:spcPts val="500"/>
              </a:spcBef>
              <a:buFont typeface="System Font Regular"/>
              <a:buChar char="–"/>
              <a:tabLst/>
              <a:defRPr lang="en-US" sz="1600" b="0" i="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342900" indent="-171450" algn="l" defTabSz="914400" rtl="0" eaLnBrk="1" latinLnBrk="0" hangingPunct="1">
              <a:lnSpc>
                <a:spcPct val="90000"/>
              </a:lnSpc>
              <a:spcBef>
                <a:spcPts val="500"/>
              </a:spcBef>
              <a:buFont typeface="System Font Regular"/>
              <a:buChar char="–"/>
              <a:tabLst/>
              <a:defRPr sz="1400" b="0" i="0" kern="1200">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4pPr>
            <a:lvl5pPr marL="9525" indent="0" algn="l" defTabSz="914400" rtl="0" eaLnBrk="1" latinLnBrk="0" hangingPunct="1">
              <a:lnSpc>
                <a:spcPct val="90000"/>
              </a:lnSpc>
              <a:spcBef>
                <a:spcPts val="1800"/>
              </a:spcBef>
              <a:spcAft>
                <a:spcPts val="1800"/>
              </a:spcAft>
              <a:buFont typeface="Arial" panose="020B0604020202020204" pitchFamily="34" charset="0"/>
              <a:buNone/>
              <a:tabLst/>
              <a:defRPr sz="1800" b="0" i="0" kern="1200">
                <a:solidFill>
                  <a:schemeClr val="tx2"/>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lphaLcPeriod"/>
            </a:pPr>
            <a:r>
              <a:rPr lang="en-US" sz="1800" dirty="0"/>
              <a:t>Repeat while</a:t>
            </a:r>
          </a:p>
          <a:p>
            <a:pPr marL="457200" indent="-457200">
              <a:buFont typeface="+mj-lt"/>
              <a:buAutoNum type="alphaLcPeriod"/>
            </a:pPr>
            <a:r>
              <a:rPr lang="en-US" sz="1800" dirty="0"/>
              <a:t>Repeat until</a:t>
            </a:r>
          </a:p>
          <a:p>
            <a:pPr marL="457200" indent="-457200">
              <a:buFont typeface="+mj-lt"/>
              <a:buAutoNum type="alphaLcPeriod"/>
            </a:pPr>
            <a:r>
              <a:rPr lang="en-US" sz="1800" dirty="0"/>
              <a:t>Count with </a:t>
            </a:r>
          </a:p>
          <a:p>
            <a:pPr marL="457200" indent="-457200">
              <a:buFont typeface="+mj-lt"/>
              <a:buAutoNum type="alphaLcPeriod"/>
            </a:pPr>
            <a:r>
              <a:rPr lang="en-US" sz="1800" dirty="0"/>
              <a:t>Repeat </a:t>
            </a:r>
          </a:p>
        </p:txBody>
      </p:sp>
    </p:spTree>
    <p:extLst>
      <p:ext uri="{BB962C8B-B14F-4D97-AF65-F5344CB8AC3E}">
        <p14:creationId xmlns:p14="http://schemas.microsoft.com/office/powerpoint/2010/main" val="26682840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E4143-0C9B-19E5-A6CC-59D6132D43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211ADA-5B9B-D4FF-9338-6D71EFD42CD4}"/>
              </a:ext>
            </a:extLst>
          </p:cNvPr>
          <p:cNvSpPr>
            <a:spLocks noGrp="1"/>
          </p:cNvSpPr>
          <p:nvPr>
            <p:ph type="title"/>
          </p:nvPr>
        </p:nvSpPr>
        <p:spPr/>
        <p:txBody>
          <a:bodyPr/>
          <a:lstStyle/>
          <a:p>
            <a:r>
              <a:rPr lang="en-US" b="1" dirty="0">
                <a:latin typeface="Roboto"/>
                <a:ea typeface="Roboto"/>
                <a:cs typeface="Roboto"/>
              </a:rPr>
              <a:t>Reflect</a:t>
            </a:r>
            <a:endParaRPr lang="en-US" b="1" dirty="0"/>
          </a:p>
        </p:txBody>
      </p:sp>
      <p:sp>
        <p:nvSpPr>
          <p:cNvPr id="3" name="Content Placeholder 2">
            <a:extLst>
              <a:ext uri="{FF2B5EF4-FFF2-40B4-BE49-F238E27FC236}">
                <a16:creationId xmlns:a16="http://schemas.microsoft.com/office/drawing/2014/main" id="{A11800E4-ED31-2B58-53D4-DC5DECFDC836}"/>
              </a:ext>
            </a:extLst>
          </p:cNvPr>
          <p:cNvSpPr>
            <a:spLocks noGrp="1"/>
          </p:cNvSpPr>
          <p:nvPr>
            <p:ph idx="1"/>
          </p:nvPr>
        </p:nvSpPr>
        <p:spPr/>
        <p:txBody>
          <a:bodyPr vert="horz" lIns="0" tIns="0" rIns="0" bIns="0" rtlCol="0" anchor="t">
            <a:noAutofit/>
          </a:bodyPr>
          <a:lstStyle/>
          <a:p>
            <a:r>
              <a:rPr lang="en-US" sz="2400" dirty="0">
                <a:latin typeface="Roboto"/>
                <a:ea typeface="Roboto"/>
                <a:cs typeface="Roboto"/>
              </a:rPr>
              <a:t>Reflect on each of these questions: </a:t>
            </a:r>
            <a:endParaRPr lang="en-US" sz="2400" dirty="0"/>
          </a:p>
          <a:p>
            <a:pPr marL="514350" indent="-514350">
              <a:buFont typeface="+mj-lt"/>
              <a:buAutoNum type="arabicPeriod"/>
            </a:pPr>
            <a:r>
              <a:rPr lang="en-US" sz="2400" dirty="0"/>
              <a:t>What is the difference between a repeat while and repeat until loop?</a:t>
            </a:r>
          </a:p>
          <a:p>
            <a:pPr marL="514350" indent="-514350">
              <a:buFont typeface="+mj-lt"/>
              <a:buAutoNum type="arabicPeriod"/>
            </a:pPr>
            <a:r>
              <a:rPr lang="en-US" sz="2400" dirty="0"/>
              <a:t>How can you use math and variables in the count with command?</a:t>
            </a:r>
          </a:p>
          <a:p>
            <a:pPr marL="514350" indent="-514350">
              <a:buFont typeface="+mj-lt"/>
              <a:buAutoNum type="arabicPeriod"/>
            </a:pPr>
            <a:r>
              <a:rPr lang="en-US" sz="2400" dirty="0"/>
              <a:t>What factors other than programming will affect </a:t>
            </a:r>
            <a:r>
              <a:rPr lang="en-US" sz="2400"/>
              <a:t>the robot’s ability </a:t>
            </a:r>
            <a:r>
              <a:rPr lang="en-US" sz="2400" dirty="0"/>
              <a:t>to correctly draw a shape?</a:t>
            </a:r>
          </a:p>
        </p:txBody>
      </p:sp>
      <p:sp>
        <p:nvSpPr>
          <p:cNvPr id="4" name="Footer Placeholder 3">
            <a:extLst>
              <a:ext uri="{FF2B5EF4-FFF2-40B4-BE49-F238E27FC236}">
                <a16:creationId xmlns:a16="http://schemas.microsoft.com/office/drawing/2014/main" id="{0E7043CB-3100-1C04-09E7-58786306853C}"/>
              </a:ext>
            </a:extLst>
          </p:cNvPr>
          <p:cNvSpPr>
            <a:spLocks noGrp="1"/>
          </p:cNvSpPr>
          <p:nvPr>
            <p:ph type="ftr" sz="quarter" idx="3"/>
          </p:nvPr>
        </p:nvSpPr>
        <p:spPr/>
        <p:txBody>
          <a:bodyPr/>
          <a:lstStyle/>
          <a:p>
            <a:r>
              <a:rPr lang="en-US"/>
              <a:t>firstinspires.org</a:t>
            </a:r>
          </a:p>
        </p:txBody>
      </p:sp>
      <p:sp>
        <p:nvSpPr>
          <p:cNvPr id="5" name="Slide Number Placeholder 4">
            <a:extLst>
              <a:ext uri="{FF2B5EF4-FFF2-40B4-BE49-F238E27FC236}">
                <a16:creationId xmlns:a16="http://schemas.microsoft.com/office/drawing/2014/main" id="{229C0B3C-4B68-4A16-41A0-B213B49AE895}"/>
              </a:ext>
            </a:extLst>
          </p:cNvPr>
          <p:cNvSpPr>
            <a:spLocks noGrp="1"/>
          </p:cNvSpPr>
          <p:nvPr>
            <p:ph type="sldNum" sz="quarter" idx="4"/>
          </p:nvPr>
        </p:nvSpPr>
        <p:spPr/>
        <p:txBody>
          <a:bodyPr/>
          <a:lstStyle/>
          <a:p>
            <a:fld id="{3E6BEBE3-5FB4-B249-8431-073478596EAE}" type="slidenum">
              <a:rPr lang="en-US" smtClean="0"/>
              <a:pPr/>
              <a:t>14</a:t>
            </a:fld>
            <a:endParaRPr lang="en-US"/>
          </a:p>
        </p:txBody>
      </p:sp>
    </p:spTree>
    <p:extLst>
      <p:ext uri="{BB962C8B-B14F-4D97-AF65-F5344CB8AC3E}">
        <p14:creationId xmlns:p14="http://schemas.microsoft.com/office/powerpoint/2010/main" val="9116474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3BA60-AF6A-883F-2F59-2469F5A114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1FAC11-AAEC-8431-F0B8-2EDEC5F07B82}"/>
              </a:ext>
            </a:extLst>
          </p:cNvPr>
          <p:cNvSpPr>
            <a:spLocks noGrp="1"/>
          </p:cNvSpPr>
          <p:nvPr>
            <p:ph type="title"/>
          </p:nvPr>
        </p:nvSpPr>
        <p:spPr>
          <a:xfrm>
            <a:off x="316751" y="274320"/>
            <a:ext cx="9515198" cy="561976"/>
          </a:xfrm>
        </p:spPr>
        <p:txBody>
          <a:bodyPr/>
          <a:lstStyle/>
          <a:p>
            <a:r>
              <a:rPr lang="en-US"/>
              <a:t>Assessment | Fist to Five</a:t>
            </a:r>
          </a:p>
        </p:txBody>
      </p:sp>
      <p:sp>
        <p:nvSpPr>
          <p:cNvPr id="4" name="Footer Placeholder 3">
            <a:extLst>
              <a:ext uri="{FF2B5EF4-FFF2-40B4-BE49-F238E27FC236}">
                <a16:creationId xmlns:a16="http://schemas.microsoft.com/office/drawing/2014/main" id="{F91B6391-9FAE-4AE5-7001-FFBF930E7383}"/>
              </a:ext>
            </a:extLst>
          </p:cNvPr>
          <p:cNvSpPr>
            <a:spLocks noGrp="1"/>
          </p:cNvSpPr>
          <p:nvPr>
            <p:ph type="ftr" sz="quarter" idx="3"/>
          </p:nvPr>
        </p:nvSpPr>
        <p:spPr/>
        <p:txBody>
          <a:bodyPr/>
          <a:lstStyle/>
          <a:p>
            <a:r>
              <a:rPr lang="en-US"/>
              <a:t>firstinspires.org</a:t>
            </a:r>
          </a:p>
        </p:txBody>
      </p:sp>
      <p:sp>
        <p:nvSpPr>
          <p:cNvPr id="5" name="Slide Number Placeholder 4">
            <a:extLst>
              <a:ext uri="{FF2B5EF4-FFF2-40B4-BE49-F238E27FC236}">
                <a16:creationId xmlns:a16="http://schemas.microsoft.com/office/drawing/2014/main" id="{A082360D-C5CF-D0A7-312D-E3A6EB2E253D}"/>
              </a:ext>
            </a:extLst>
          </p:cNvPr>
          <p:cNvSpPr>
            <a:spLocks noGrp="1"/>
          </p:cNvSpPr>
          <p:nvPr>
            <p:ph type="sldNum" sz="quarter" idx="4"/>
          </p:nvPr>
        </p:nvSpPr>
        <p:spPr/>
        <p:txBody>
          <a:bodyPr/>
          <a:lstStyle/>
          <a:p>
            <a:fld id="{3E6BEBE3-5FB4-B249-8431-073478596EAE}" type="slidenum">
              <a:rPr lang="en-US" smtClean="0"/>
              <a:pPr/>
              <a:t>15</a:t>
            </a:fld>
            <a:endParaRPr lang="en-US"/>
          </a:p>
        </p:txBody>
      </p:sp>
      <p:pic>
        <p:nvPicPr>
          <p:cNvPr id="6" name="Picture 5">
            <a:extLst>
              <a:ext uri="{FF2B5EF4-FFF2-40B4-BE49-F238E27FC236}">
                <a16:creationId xmlns:a16="http://schemas.microsoft.com/office/drawing/2014/main" id="{C8E6FA72-68E6-1BF9-2380-E29AC71C5071}"/>
              </a:ext>
            </a:extLst>
          </p:cNvPr>
          <p:cNvPicPr>
            <a:picLocks noChangeAspect="1"/>
          </p:cNvPicPr>
          <p:nvPr/>
        </p:nvPicPr>
        <p:blipFill>
          <a:blip r:embed="rId3"/>
          <a:srcRect l="76536"/>
          <a:stretch/>
        </p:blipFill>
        <p:spPr>
          <a:xfrm>
            <a:off x="9448800" y="796382"/>
            <a:ext cx="2743200" cy="5159259"/>
          </a:xfrm>
          <a:prstGeom prst="rect">
            <a:avLst/>
          </a:prstGeom>
        </p:spPr>
      </p:pic>
      <p:sp>
        <p:nvSpPr>
          <p:cNvPr id="3" name="TextBox 2">
            <a:extLst>
              <a:ext uri="{FF2B5EF4-FFF2-40B4-BE49-F238E27FC236}">
                <a16:creationId xmlns:a16="http://schemas.microsoft.com/office/drawing/2014/main" id="{C4A25019-4AAC-DCB0-CB55-36914DF1C913}"/>
              </a:ext>
            </a:extLst>
          </p:cNvPr>
          <p:cNvSpPr txBox="1"/>
          <p:nvPr/>
        </p:nvSpPr>
        <p:spPr>
          <a:xfrm>
            <a:off x="316751" y="1175657"/>
            <a:ext cx="9515198" cy="561976"/>
          </a:xfrm>
          <a:prstGeom prst="rect">
            <a:avLst/>
          </a:prstGeom>
          <a:noFill/>
        </p:spPr>
        <p:txBody>
          <a:bodyPr wrap="square" lIns="0" tIns="0" rIns="0" bIns="0" rtlCol="0">
            <a:noAutofit/>
          </a:bodyPr>
          <a:lstStyle/>
          <a:p>
            <a:pPr algn="l">
              <a:spcBef>
                <a:spcPts val="600"/>
              </a:spcBef>
            </a:pPr>
            <a:r>
              <a:rPr lang="en-US" sz="4000" b="1" dirty="0">
                <a:solidFill>
                  <a:srgbClr val="006EFF"/>
                </a:solidFill>
                <a:latin typeface="Roboto" panose="02000000000000000000" pitchFamily="2" charset="0"/>
                <a:ea typeface="Roboto" panose="02000000000000000000" pitchFamily="2" charset="0"/>
              </a:rPr>
              <a:t>On a scale of 0 to 5, how are you feeling?</a:t>
            </a:r>
          </a:p>
        </p:txBody>
      </p:sp>
      <p:pic>
        <p:nvPicPr>
          <p:cNvPr id="7" name="Picture 6">
            <a:extLst>
              <a:ext uri="{FF2B5EF4-FFF2-40B4-BE49-F238E27FC236}">
                <a16:creationId xmlns:a16="http://schemas.microsoft.com/office/drawing/2014/main" id="{911174EF-F5DB-C3BF-5526-1A13ECB28F79}"/>
              </a:ext>
            </a:extLst>
          </p:cNvPr>
          <p:cNvPicPr>
            <a:picLocks noChangeAspect="1"/>
          </p:cNvPicPr>
          <p:nvPr/>
        </p:nvPicPr>
        <p:blipFill>
          <a:blip r:embed="rId3"/>
          <a:srcRect l="7307" t="35203" r="24562" b="22787"/>
          <a:stretch/>
        </p:blipFill>
        <p:spPr>
          <a:xfrm>
            <a:off x="900132" y="2963286"/>
            <a:ext cx="7965287" cy="2167411"/>
          </a:xfrm>
          <a:prstGeom prst="rect">
            <a:avLst/>
          </a:prstGeom>
        </p:spPr>
      </p:pic>
    </p:spTree>
    <p:extLst>
      <p:ext uri="{BB962C8B-B14F-4D97-AF65-F5344CB8AC3E}">
        <p14:creationId xmlns:p14="http://schemas.microsoft.com/office/powerpoint/2010/main" val="4026452243"/>
      </p:ext>
    </p:extLst>
  </p:cSld>
  <p:clrMapOvr>
    <a:masterClrMapping/>
  </p:clrMapOvr>
</p:sld>
</file>

<file path=ppt/theme/theme1.xml><?xml version="1.0" encoding="utf-8"?>
<a:theme xmlns:a="http://schemas.openxmlformats.org/drawingml/2006/main" name="Office Theme">
  <a:themeElements>
    <a:clrScheme name="FIRST Color Palette">
      <a:dk1>
        <a:srgbClr val="000000"/>
      </a:dk1>
      <a:lt1>
        <a:srgbClr val="FFFFFF"/>
      </a:lt1>
      <a:dk2>
        <a:srgbClr val="112861"/>
      </a:dk2>
      <a:lt2>
        <a:srgbClr val="FAFAFA"/>
      </a:lt2>
      <a:accent1>
        <a:srgbClr val="0066B3"/>
      </a:accent1>
      <a:accent2>
        <a:srgbClr val="ED1C24"/>
      </a:accent2>
      <a:accent3>
        <a:srgbClr val="009CD7"/>
      </a:accent3>
      <a:accent4>
        <a:srgbClr val="F57E24"/>
      </a:accent4>
      <a:accent5>
        <a:srgbClr val="00A651"/>
      </a:accent5>
      <a:accent6>
        <a:srgbClr val="662C91"/>
      </a:accent6>
      <a:hlink>
        <a:srgbClr val="0066B2"/>
      </a:hlink>
      <a:folHlink>
        <a:srgbClr val="0066B2"/>
      </a:folHlink>
    </a:clrScheme>
    <a:fontScheme name="Arial">
      <a:majorFont>
        <a:latin typeface="Roboto"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Roboto"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spcBef>
            <a:spcPts val="600"/>
          </a:spcBef>
          <a:defRPr sz="1600" dirty="0">
            <a:latin typeface="Roboto" panose="02000000000000000000" pitchFamily="2" charset="0"/>
            <a:ea typeface="Roboto" panose="02000000000000000000" pitchFamily="2"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9a20863-7c96-4a57-95ca-029d1820b203">
      <Terms xmlns="http://schemas.microsoft.com/office/infopath/2007/PartnerControls"/>
    </lcf76f155ced4ddcb4097134ff3c332f>
    <TaxCatchAll xmlns="32a440ee-ccdf-4ffb-ba5c-71e25989d2a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42279135ABFB346BEF00BA71AF2085A" ma:contentTypeVersion="16" ma:contentTypeDescription="Create a new document." ma:contentTypeScope="" ma:versionID="d840cbb3395a44253f9744fdd918ba54">
  <xsd:schema xmlns:xsd="http://www.w3.org/2001/XMLSchema" xmlns:xs="http://www.w3.org/2001/XMLSchema" xmlns:p="http://schemas.microsoft.com/office/2006/metadata/properties" xmlns:ns2="09a20863-7c96-4a57-95ca-029d1820b203" xmlns:ns3="32a440ee-ccdf-4ffb-ba5c-71e25989d2a9" targetNamespace="http://schemas.microsoft.com/office/2006/metadata/properties" ma:root="true" ma:fieldsID="33127199b8f35e73cf1e9ee8247da254" ns2:_="" ns3:_="">
    <xsd:import namespace="09a20863-7c96-4a57-95ca-029d1820b203"/>
    <xsd:import namespace="32a440ee-ccdf-4ffb-ba5c-71e25989d2a9"/>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9a20863-7c96-4a57-95ca-029d1820b20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f13cef49-2953-4246-9b7f-e3d70b1cf0eb"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2a440ee-ccdf-4ffb-ba5c-71e25989d2a9"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4ead4032-91df-4aa8-82eb-58c2a2f4ac87}" ma:internalName="TaxCatchAll" ma:showField="CatchAllData" ma:web="32a440ee-ccdf-4ffb-ba5c-71e25989d2a9">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8B0F14E-0880-4664-9F34-1B6BFD977EF3}">
  <ds:schemaRefs>
    <ds:schemaRef ds:uri="http://purl.org/dc/dcmitype/"/>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32a440ee-ccdf-4ffb-ba5c-71e25989d2a9"/>
    <ds:schemaRef ds:uri="09a20863-7c96-4a57-95ca-029d1820b203"/>
    <ds:schemaRef ds:uri="http://www.w3.org/XML/1998/namespace"/>
    <ds:schemaRef ds:uri="http://purl.org/dc/elements/1.1/"/>
  </ds:schemaRefs>
</ds:datastoreItem>
</file>

<file path=customXml/itemProps2.xml><?xml version="1.0" encoding="utf-8"?>
<ds:datastoreItem xmlns:ds="http://schemas.openxmlformats.org/officeDocument/2006/customXml" ds:itemID="{3B91F93E-C345-4154-90C7-A950A14E3209}">
  <ds:schemaRefs>
    <ds:schemaRef ds:uri="http://schemas.microsoft.com/sharepoint/v3/contenttype/forms"/>
  </ds:schemaRefs>
</ds:datastoreItem>
</file>

<file path=customXml/itemProps3.xml><?xml version="1.0" encoding="utf-8"?>
<ds:datastoreItem xmlns:ds="http://schemas.openxmlformats.org/officeDocument/2006/customXml" ds:itemID="{8B146774-AF37-48C9-A468-C0C8B67C0FE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9a20863-7c96-4a57-95ca-029d1820b203"/>
    <ds:schemaRef ds:uri="32a440ee-ccdf-4ffb-ba5c-71e25989d2a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5560</TotalTime>
  <Words>1152</Words>
  <Application>Microsoft Office PowerPoint</Application>
  <PresentationFormat>Widescreen</PresentationFormat>
  <Paragraphs>129</Paragraphs>
  <Slides>15</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Aptos</vt:lpstr>
      <vt:lpstr>Arial</vt:lpstr>
      <vt:lpstr>Roboto</vt:lpstr>
      <vt:lpstr>Roboto Regular</vt:lpstr>
      <vt:lpstr>Symbol</vt:lpstr>
      <vt:lpstr>System Font Regular</vt:lpstr>
      <vt:lpstr>Office Theme</vt:lpstr>
      <vt:lpstr>PowerPoint Presentation</vt:lpstr>
      <vt:lpstr>Learning Outcomes</vt:lpstr>
      <vt:lpstr>Loops</vt:lpstr>
      <vt:lpstr>“For X In Range” Command</vt:lpstr>
      <vt:lpstr>Syntax</vt:lpstr>
      <vt:lpstr>“For In Range” Command Examples</vt:lpstr>
      <vt:lpstr>While and While Not Loop Commands</vt:lpstr>
      <vt:lpstr>While and While Not Loop Commands</vt:lpstr>
      <vt:lpstr>Challenge 1</vt:lpstr>
      <vt:lpstr>Challenge 2</vt:lpstr>
      <vt:lpstr>Challenge 3</vt:lpstr>
      <vt:lpstr>Evaluate</vt:lpstr>
      <vt:lpstr>Evaluate</vt:lpstr>
      <vt:lpstr>Reflect</vt:lpstr>
      <vt:lpstr>Assessment | Fist to Five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Kate Sample</cp:lastModifiedBy>
  <cp:revision>46</cp:revision>
  <dcterms:created xsi:type="dcterms:W3CDTF">2020-04-20T17:54:06Z</dcterms:created>
  <dcterms:modified xsi:type="dcterms:W3CDTF">2025-09-05T15:23:48Z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0x010100942279135ABFB346BEF00BA71AF2085A</vt:lpwstr>
  </property>
</Properties>
</file>