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/>
    <p:restoredTop sz="94694"/>
  </p:normalViewPr>
  <p:slideViewPr>
    <p:cSldViewPr snapToGrid="0" snapToObjects="1">
      <p:cViewPr varScale="1">
        <p:scale>
          <a:sx n="53" d="100"/>
          <a:sy n="53" d="100"/>
        </p:scale>
        <p:origin x="27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CFD02-6D21-6B42-A6C0-170095467AF6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58F57-3BD0-964E-BB1D-BE7F042A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2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3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466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1212682" y="9612898"/>
            <a:ext cx="57175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sem.</a:t>
            </a:r>
          </a:p>
        </p:txBody>
      </p:sp>
    </p:spTree>
    <p:extLst>
      <p:ext uri="{BB962C8B-B14F-4D97-AF65-F5344CB8AC3E}">
        <p14:creationId xmlns:p14="http://schemas.microsoft.com/office/powerpoint/2010/main" val="145849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20606A-0101-7B01-D651-4740F0B97BA8}"/>
              </a:ext>
            </a:extLst>
          </p:cNvPr>
          <p:cNvSpPr txBox="1"/>
          <p:nvPr/>
        </p:nvSpPr>
        <p:spPr>
          <a:xfrm>
            <a:off x="1192943" y="9504613"/>
            <a:ext cx="59056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Add your text here…</a:t>
            </a:r>
          </a:p>
          <a:p>
            <a:endParaRPr lang="en-US" dirty="0">
              <a:solidFill>
                <a:schemeClr val="bg1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Aenean sed ligula a libero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tristique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eget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erat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Maecenas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venenatis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odio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congue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Aliquam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sed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dapibus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sem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, et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tincidunt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tellus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Phasellus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lacinia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nisl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sit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amet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arcu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feugiat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aliquet</a:t>
            </a:r>
            <a:r>
              <a:rPr lang="en-US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794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Props1.xml><?xml version="1.0" encoding="utf-8"?>
<ds:datastoreItem xmlns:ds="http://schemas.openxmlformats.org/officeDocument/2006/customXml" ds:itemID="{CE53F120-6F21-42B6-BA89-DE25243004C8}"/>
</file>

<file path=customXml/itemProps2.xml><?xml version="1.0" encoding="utf-8"?>
<ds:datastoreItem xmlns:ds="http://schemas.openxmlformats.org/officeDocument/2006/customXml" ds:itemID="{A6ABCB99-48B6-4C89-885A-3C86F29E0D3A}"/>
</file>

<file path=customXml/itemProps3.xml><?xml version="1.0" encoding="utf-8"?>
<ds:datastoreItem xmlns:ds="http://schemas.openxmlformats.org/officeDocument/2006/customXml" ds:itemID="{67D7E216-DD67-41A1-A51A-CFC11872339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71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Roboto Medium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Jeff Kraynik</cp:lastModifiedBy>
  <cp:revision>9</cp:revision>
  <dcterms:created xsi:type="dcterms:W3CDTF">2022-05-31T18:32:21Z</dcterms:created>
  <dcterms:modified xsi:type="dcterms:W3CDTF">2024-05-09T17:00:22Z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