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12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24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CFD02-6D21-6B42-A6C0-170095467AF6}" type="datetimeFigureOut">
              <a:rPr lang="en-US" smtClean="0"/>
              <a:t>5/9/24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8F57-3BD0-964E-BB1D-BE7F042A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9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17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057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90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98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543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9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3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3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5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7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21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44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20606A-0101-7B01-D651-4740F0B97BA8}"/>
              </a:ext>
            </a:extLst>
          </p:cNvPr>
          <p:cNvSpPr txBox="1"/>
          <p:nvPr/>
        </p:nvSpPr>
        <p:spPr>
          <a:xfrm>
            <a:off x="908483" y="6579277"/>
            <a:ext cx="4608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Add your text here…</a:t>
            </a:r>
          </a:p>
          <a:p>
            <a:endParaRPr lang="en-US" sz="11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Aenean sed ligula a libero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tincidunt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tristique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eget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erat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. Maecenas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venenatis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sit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odio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id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congue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Aliquam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dapibus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sem.</a:t>
            </a:r>
          </a:p>
        </p:txBody>
      </p:sp>
    </p:spTree>
    <p:extLst>
      <p:ext uri="{BB962C8B-B14F-4D97-AF65-F5344CB8AC3E}">
        <p14:creationId xmlns:p14="http://schemas.microsoft.com/office/powerpoint/2010/main" val="145849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20606A-0101-7B01-D651-4740F0B97BA8}"/>
              </a:ext>
            </a:extLst>
          </p:cNvPr>
          <p:cNvSpPr txBox="1"/>
          <p:nvPr/>
        </p:nvSpPr>
        <p:spPr>
          <a:xfrm>
            <a:off x="931940" y="5981575"/>
            <a:ext cx="450796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Add your text here…</a:t>
            </a:r>
          </a:p>
          <a:p>
            <a:endParaRPr lang="en-US" sz="11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Aenean sed ligula a libero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tincidunt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tristique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eget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erat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. Maecenas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venenatis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sit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odio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id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congue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Aliquam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dapibus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sem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, et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tincidunt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tellus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Phasellus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lacinia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nisl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sit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arcu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feugiat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aliquet</a:t>
            </a:r>
            <a:r>
              <a:rPr lang="en-US" sz="1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7942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8" ma:contentTypeDescription="Create a new document." ma:contentTypeScope="" ma:versionID="85e59bc15378281ca36d583c779953cf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56dd06387b4a8bf4780f322bcafcc855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2CB7A3E7-B7C6-4B96-8970-F66E4B76D451}"/>
</file>

<file path=customXml/itemProps2.xml><?xml version="1.0" encoding="utf-8"?>
<ds:datastoreItem xmlns:ds="http://schemas.openxmlformats.org/officeDocument/2006/customXml" ds:itemID="{C14CD0D8-9C29-4123-8634-CFEDA1A50D0B}"/>
</file>

<file path=customXml/itemProps3.xml><?xml version="1.0" encoding="utf-8"?>
<ds:datastoreItem xmlns:ds="http://schemas.openxmlformats.org/officeDocument/2006/customXml" ds:itemID="{98A97A32-88B2-4A29-A731-A91B564F729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71</Words>
  <Application>Microsoft Macintosh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Kraynik</dc:creator>
  <cp:lastModifiedBy>Jeff Kraynik</cp:lastModifiedBy>
  <cp:revision>10</cp:revision>
  <dcterms:created xsi:type="dcterms:W3CDTF">2022-05-31T18:32:21Z</dcterms:created>
  <dcterms:modified xsi:type="dcterms:W3CDTF">2024-05-09T17:01:21Z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