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2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2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FD02-6D21-6B42-A6C0-170095467AF6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8F57-3BD0-964E-BB1D-BE7F042A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1188619" y="7772400"/>
            <a:ext cx="730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45849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1192943" y="5847015"/>
            <a:ext cx="7590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sem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, et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tellus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Phasellus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lacinia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nisl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arcu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feugiat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94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D2705455-5C7C-4564-8DD5-D516EBFDD203}"/>
</file>

<file path=customXml/itemProps2.xml><?xml version="1.0" encoding="utf-8"?>
<ds:datastoreItem xmlns:ds="http://schemas.openxmlformats.org/officeDocument/2006/customXml" ds:itemID="{025F8D23-9926-4D04-A0D8-FA5B992C3C3E}"/>
</file>

<file path=customXml/itemProps3.xml><?xml version="1.0" encoding="utf-8"?>
<ds:datastoreItem xmlns:ds="http://schemas.openxmlformats.org/officeDocument/2006/customXml" ds:itemID="{31E7EE92-2FA8-4C5A-BF7C-A6A69F5BC10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71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Roboto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Kraynik</dc:creator>
  <cp:lastModifiedBy>Jeff Kraynik</cp:lastModifiedBy>
  <cp:revision>12</cp:revision>
  <dcterms:created xsi:type="dcterms:W3CDTF">2022-05-31T18:32:21Z</dcterms:created>
  <dcterms:modified xsi:type="dcterms:W3CDTF">2024-05-09T16:56:21Z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