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2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1pPr>
    <a:lvl2pPr marL="31839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2pPr>
    <a:lvl3pPr marL="636788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3pPr>
    <a:lvl4pPr marL="955182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4pPr>
    <a:lvl5pPr marL="1273576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5pPr>
    <a:lvl6pPr marL="1591970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6pPr>
    <a:lvl7pPr marL="1910364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7pPr>
    <a:lvl8pPr marL="2228759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8pPr>
    <a:lvl9pPr marL="2547153" algn="l" defTabSz="636788" rtl="0" eaLnBrk="1" latinLnBrk="0" hangingPunct="1">
      <a:defRPr sz="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29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7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57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90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8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4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9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3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3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5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7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1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44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738000" y="4796977"/>
            <a:ext cx="5755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sz="11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761459" y="3966790"/>
            <a:ext cx="582532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sz="11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sem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, et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tellus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Phasellus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lacinia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nisl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arcu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feugiat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sz="11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aliquet</a:t>
            </a:r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9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4AB759F3-BE89-46FE-9AFD-41D4D878865B}"/>
</file>

<file path=customXml/itemProps2.xml><?xml version="1.0" encoding="utf-8"?>
<ds:datastoreItem xmlns:ds="http://schemas.openxmlformats.org/officeDocument/2006/customXml" ds:itemID="{6EE2BA6F-88A0-4C98-AA8E-87A545A92255}"/>
</file>

<file path=customXml/itemProps3.xml><?xml version="1.0" encoding="utf-8"?>
<ds:datastoreItem xmlns:ds="http://schemas.openxmlformats.org/officeDocument/2006/customXml" ds:itemID="{91D2FD3B-05D4-4895-B7D0-7289C2D9720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71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13</cp:revision>
  <dcterms:created xsi:type="dcterms:W3CDTF">2022-05-31T18:32:21Z</dcterms:created>
  <dcterms:modified xsi:type="dcterms:W3CDTF">2024-05-09T16:57:21Z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