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2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2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248777" y="7172235"/>
            <a:ext cx="743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F8802-5677-2A75-2AA0-B0B07E592305}"/>
              </a:ext>
            </a:extLst>
          </p:cNvPr>
          <p:cNvSpPr txBox="1"/>
          <p:nvPr/>
        </p:nvSpPr>
        <p:spPr>
          <a:xfrm>
            <a:off x="1248777" y="7388803"/>
            <a:ext cx="743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63129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67AC2F8C-233C-4C3F-801F-98ADFEF5052A}"/>
</file>

<file path=customXml/itemProps2.xml><?xml version="1.0" encoding="utf-8"?>
<ds:datastoreItem xmlns:ds="http://schemas.openxmlformats.org/officeDocument/2006/customXml" ds:itemID="{73467323-7320-4586-AF0A-B1041010B39E}"/>
</file>

<file path=customXml/itemProps3.xml><?xml version="1.0" encoding="utf-8"?>
<ds:datastoreItem xmlns:ds="http://schemas.openxmlformats.org/officeDocument/2006/customXml" ds:itemID="{22D711CE-42D1-49BA-85A3-3BBCC481DDB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58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11</cp:revision>
  <dcterms:created xsi:type="dcterms:W3CDTF">2022-05-31T18:32:21Z</dcterms:created>
  <dcterms:modified xsi:type="dcterms:W3CDTF">2024-06-04T21:13:12Z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