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5"/>
    <p:restoredTop sz="94684"/>
  </p:normalViewPr>
  <p:slideViewPr>
    <p:cSldViewPr snapToGrid="0" snapToObjects="1">
      <p:cViewPr varScale="1">
        <p:scale>
          <a:sx n="89" d="100"/>
          <a:sy n="89" d="100"/>
        </p:scale>
        <p:origin x="2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FD02-6D21-6B42-A6C0-170095467AF6}" type="datetimeFigureOut">
              <a:rPr lang="en-US" smtClean="0"/>
              <a:t>6/4/24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8F57-3BD0-964E-BB1D-BE7F042A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81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3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66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57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11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6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4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2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7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9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2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6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1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20606A-0101-7B01-D651-4740F0B97BA8}"/>
              </a:ext>
            </a:extLst>
          </p:cNvPr>
          <p:cNvSpPr txBox="1"/>
          <p:nvPr/>
        </p:nvSpPr>
        <p:spPr>
          <a:xfrm>
            <a:off x="948122" y="4623614"/>
            <a:ext cx="57812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Roboto Medium" panose="02000000000000000000" pitchFamily="2" charset="0"/>
                <a:ea typeface="Roboto Medium" panose="02000000000000000000" pitchFamily="2" charset="0"/>
              </a:rPr>
              <a:t>Add your text here…</a:t>
            </a:r>
          </a:p>
          <a:p>
            <a:endParaRPr lang="en-US" sz="1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1400" dirty="0">
                <a:latin typeface="Roboto Medium" panose="02000000000000000000" pitchFamily="2" charset="0"/>
                <a:ea typeface="Roboto Medium" panose="02000000000000000000" pitchFamily="2" charset="0"/>
              </a:rPr>
              <a:t>Aenean sed ligula a libero </a:t>
            </a:r>
            <a:r>
              <a:rPr lang="en-US" sz="14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sz="14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4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tristique</a:t>
            </a:r>
            <a:r>
              <a:rPr lang="en-US" sz="1400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sz="14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eget</a:t>
            </a:r>
            <a:r>
              <a:rPr lang="en-US" sz="14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4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erat</a:t>
            </a:r>
            <a:r>
              <a:rPr lang="en-US" sz="1400" dirty="0">
                <a:latin typeface="Roboto Medium" panose="02000000000000000000" pitchFamily="2" charset="0"/>
                <a:ea typeface="Roboto Medium" panose="02000000000000000000" pitchFamily="2" charset="0"/>
              </a:rPr>
              <a:t>. Maecenas </a:t>
            </a:r>
            <a:r>
              <a:rPr lang="en-US" sz="14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venenatis</a:t>
            </a:r>
            <a:r>
              <a:rPr lang="en-US" sz="1400" dirty="0"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sz="14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sz="14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4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odio</a:t>
            </a:r>
            <a:r>
              <a:rPr lang="en-US" sz="1400" dirty="0">
                <a:latin typeface="Roboto Medium" panose="02000000000000000000" pitchFamily="2" charset="0"/>
                <a:ea typeface="Roboto Medium" panose="02000000000000000000" pitchFamily="2" charset="0"/>
              </a:rPr>
              <a:t> id </a:t>
            </a:r>
            <a:r>
              <a:rPr lang="en-US" sz="14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congue</a:t>
            </a:r>
            <a:r>
              <a:rPr lang="en-US" sz="1400" dirty="0"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sz="14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Aliquam</a:t>
            </a:r>
            <a:r>
              <a:rPr lang="en-US" sz="1400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sz="14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dapibus</a:t>
            </a:r>
            <a:r>
              <a:rPr lang="en-US" sz="1400" dirty="0">
                <a:latin typeface="Roboto Medium" panose="02000000000000000000" pitchFamily="2" charset="0"/>
                <a:ea typeface="Roboto Medium" panose="02000000000000000000" pitchFamily="2" charset="0"/>
              </a:rPr>
              <a:t> sem.</a:t>
            </a:r>
          </a:p>
        </p:txBody>
      </p:sp>
    </p:spTree>
    <p:extLst>
      <p:ext uri="{BB962C8B-B14F-4D97-AF65-F5344CB8AC3E}">
        <p14:creationId xmlns:p14="http://schemas.microsoft.com/office/powerpoint/2010/main" val="1458496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8" ma:contentTypeDescription="Create a new document." ma:contentTypeScope="" ma:versionID="85e59bc15378281ca36d583c779953cf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56dd06387b4a8bf4780f322bcafcc855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7296D0A3-24EA-4E34-B9F2-81BFD9068A41}"/>
</file>

<file path=customXml/itemProps2.xml><?xml version="1.0" encoding="utf-8"?>
<ds:datastoreItem xmlns:ds="http://schemas.openxmlformats.org/officeDocument/2006/customXml" ds:itemID="{6813886E-036E-40B9-895E-698CED9CF725}"/>
</file>

<file path=customXml/itemProps3.xml><?xml version="1.0" encoding="utf-8"?>
<ds:datastoreItem xmlns:ds="http://schemas.openxmlformats.org/officeDocument/2006/customXml" ds:itemID="{912C95E2-B25C-4774-A2BB-5B84E30EF31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29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Jeff Kraynik</cp:lastModifiedBy>
  <cp:revision>12</cp:revision>
  <dcterms:created xsi:type="dcterms:W3CDTF">2022-05-31T18:32:21Z</dcterms:created>
  <dcterms:modified xsi:type="dcterms:W3CDTF">2024-06-04T21:23:24Z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