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6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2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272836" y="7590923"/>
            <a:ext cx="751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7F8BAD-DA4C-1A97-0841-C7722F6F615A}"/>
              </a:ext>
            </a:extLst>
          </p:cNvPr>
          <p:cNvSpPr txBox="1"/>
          <p:nvPr/>
        </p:nvSpPr>
        <p:spPr>
          <a:xfrm>
            <a:off x="1272836" y="7855616"/>
            <a:ext cx="751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54482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1DDCC-55E9-D0DC-D31F-988711253C9F}"/>
              </a:ext>
            </a:extLst>
          </p:cNvPr>
          <p:cNvSpPr txBox="1"/>
          <p:nvPr/>
        </p:nvSpPr>
        <p:spPr>
          <a:xfrm>
            <a:off x="1272836" y="7855616"/>
            <a:ext cx="751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31320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112F414F-4F65-4176-8623-4E232465DEA7}"/>
</file>

<file path=customXml/itemProps2.xml><?xml version="1.0" encoding="utf-8"?>
<ds:datastoreItem xmlns:ds="http://schemas.openxmlformats.org/officeDocument/2006/customXml" ds:itemID="{A00E764C-D794-4764-98DE-936428DEFDB6}"/>
</file>

<file path=customXml/itemProps3.xml><?xml version="1.0" encoding="utf-8"?>
<ds:datastoreItem xmlns:ds="http://schemas.openxmlformats.org/officeDocument/2006/customXml" ds:itemID="{ED446F6E-43BA-4698-AB63-611A2BB444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87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11</cp:revision>
  <dcterms:created xsi:type="dcterms:W3CDTF">2022-05-31T18:32:21Z</dcterms:created>
  <dcterms:modified xsi:type="dcterms:W3CDTF">2024-06-04T21:10:55Z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