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4" r:id="rId4"/>
  </p:sldMasterIdLst>
  <p:sldIdLst>
    <p:sldId id="257" r:id="rId5"/>
    <p:sldId id="256" r:id="rId6"/>
  </p:sldIdLst>
  <p:sldSz cx="77724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944"/>
    <p:restoredTop sz="97046"/>
  </p:normalViewPr>
  <p:slideViewPr>
    <p:cSldViewPr snapToGrid="0">
      <p:cViewPr varScale="1">
        <p:scale>
          <a:sx n="87" d="100"/>
          <a:sy n="87" d="100"/>
        </p:scale>
        <p:origin x="2432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0318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14110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1477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940295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27403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89368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42772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4/18/2024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5875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4/18/2024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17432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4/18/2024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2448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71042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7921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4/18/2024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40998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300D47E-42FC-F517-0DA1-029BE9B5FB93}"/>
              </a:ext>
            </a:extLst>
          </p:cNvPr>
          <p:cNvSpPr txBox="1"/>
          <p:nvPr/>
        </p:nvSpPr>
        <p:spPr>
          <a:xfrm>
            <a:off x="1524000" y="3915697"/>
            <a:ext cx="4673600" cy="17272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US" sz="1400" dirty="0">
                <a:latin typeface="Roboto" panose="02000000000000000000" pitchFamily="2" charset="0"/>
                <a:ea typeface="Roboto" panose="02000000000000000000" pitchFamily="2" charset="0"/>
              </a:rPr>
              <a:t>Insert text here…</a:t>
            </a:r>
          </a:p>
        </p:txBody>
      </p:sp>
    </p:spTree>
    <p:extLst>
      <p:ext uri="{BB962C8B-B14F-4D97-AF65-F5344CB8AC3E}">
        <p14:creationId xmlns:p14="http://schemas.microsoft.com/office/powerpoint/2010/main" val="41952065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E6480E0-28B1-8D09-DBED-D4F1F091D859}"/>
              </a:ext>
            </a:extLst>
          </p:cNvPr>
          <p:cNvSpPr txBox="1"/>
          <p:nvPr/>
        </p:nvSpPr>
        <p:spPr>
          <a:xfrm>
            <a:off x="1524000" y="4083049"/>
            <a:ext cx="4673600" cy="3482873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US" sz="1400" dirty="0">
                <a:latin typeface="Roboto" panose="02000000000000000000" pitchFamily="2" charset="0"/>
                <a:ea typeface="Roboto" panose="02000000000000000000" pitchFamily="2" charset="0"/>
              </a:rPr>
              <a:t>Insert text here…</a:t>
            </a:r>
          </a:p>
        </p:txBody>
      </p:sp>
    </p:spTree>
    <p:extLst>
      <p:ext uri="{BB962C8B-B14F-4D97-AF65-F5344CB8AC3E}">
        <p14:creationId xmlns:p14="http://schemas.microsoft.com/office/powerpoint/2010/main" val="12389670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7caf78fb-f71c-4a6f-8d9d-8e46613456e0">
      <Terms xmlns="http://schemas.microsoft.com/office/infopath/2007/PartnerControls"/>
    </lcf76f155ced4ddcb4097134ff3c332f>
    <TaxCatchAll xmlns="0bfdc619-4bd5-4a26-8e37-4be4446dc23a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41DB571B2A3F2438EA9F411053F828A" ma:contentTypeVersion="18" ma:contentTypeDescription="Create a new document." ma:contentTypeScope="" ma:versionID="85e59bc15378281ca36d583c779953cf">
  <xsd:schema xmlns:xsd="http://www.w3.org/2001/XMLSchema" xmlns:xs="http://www.w3.org/2001/XMLSchema" xmlns:p="http://schemas.microsoft.com/office/2006/metadata/properties" xmlns:ns2="7caf78fb-f71c-4a6f-8d9d-8e46613456e0" xmlns:ns3="48f12688-8fd6-47b2-a22c-5b60723771af" xmlns:ns4="0bfdc619-4bd5-4a26-8e37-4be4446dc23a" targetNamespace="http://schemas.microsoft.com/office/2006/metadata/properties" ma:root="true" ma:fieldsID="56dd06387b4a8bf4780f322bcafcc855" ns2:_="" ns3:_="" ns4:_="">
    <xsd:import namespace="7caf78fb-f71c-4a6f-8d9d-8e46613456e0"/>
    <xsd:import namespace="48f12688-8fd6-47b2-a22c-5b60723771af"/>
    <xsd:import namespace="0bfdc619-4bd5-4a26-8e37-4be4446dc23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4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caf78fb-f71c-4a6f-8d9d-8e46613456e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f13cef49-2953-4246-9b7f-e3d70b1cf0e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f12688-8fd6-47b2-a22c-5b60723771af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bfdc619-4bd5-4a26-8e37-4be4446dc23a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d815059e-35cc-450c-a647-f5de51f7feb6}" ma:internalName="TaxCatchAll" ma:showField="CatchAllData" ma:web="48f12688-8fd6-47b2-a22c-5b60723771a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E528751-25C2-4E34-8D58-FC4B28966405}">
  <ds:schemaRefs>
    <ds:schemaRef ds:uri="http://schemas.microsoft.com/office/2006/metadata/properties"/>
    <ds:schemaRef ds:uri="http://schemas.microsoft.com/office/infopath/2007/PartnerControls"/>
    <ds:schemaRef ds:uri="7caf78fb-f71c-4a6f-8d9d-8e46613456e0"/>
    <ds:schemaRef ds:uri="0bfdc619-4bd5-4a26-8e37-4be4446dc23a"/>
  </ds:schemaRefs>
</ds:datastoreItem>
</file>

<file path=customXml/itemProps2.xml><?xml version="1.0" encoding="utf-8"?>
<ds:datastoreItem xmlns:ds="http://schemas.openxmlformats.org/officeDocument/2006/customXml" ds:itemID="{34AB4AC7-F380-427A-AC94-599E6358D0D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2719ED9-8CB5-4627-B43A-3AB4614746D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caf78fb-f71c-4a6f-8d9d-8e46613456e0"/>
    <ds:schemaRef ds:uri="48f12688-8fd6-47b2-a22c-5b60723771af"/>
    <ds:schemaRef ds:uri="0bfdc619-4bd5-4a26-8e37-4be4446dc23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19</TotalTime>
  <Words>8</Words>
  <Application>Microsoft Office PowerPoint</Application>
  <PresentationFormat>Custom</PresentationFormat>
  <Paragraphs>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Jeff Kraynik</dc:creator>
  <cp:lastModifiedBy>Cory Grabow</cp:lastModifiedBy>
  <cp:revision>6</cp:revision>
  <dcterms:created xsi:type="dcterms:W3CDTF">2023-04-10T20:15:15Z</dcterms:created>
  <dcterms:modified xsi:type="dcterms:W3CDTF">2024-04-18T16:24:38Z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0x010100741DB571B2A3F2438EA9F411053F828A</vt:lpwstr>
  </property>
</Properties>
</file>