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10744200" cy="7543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7" d="100"/>
          <a:sy n="117" d="100"/>
        </p:scale>
        <p:origin x="1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ertificate of appreciation for a coach&#10;&#10;Description automatically generated">
            <a:extLst>
              <a:ext uri="{FF2B5EF4-FFF2-40B4-BE49-F238E27FC236}">
                <a16:creationId xmlns:a16="http://schemas.microsoft.com/office/drawing/2014/main" id="{3F358846-1165-F46F-D985-E424877E1E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33336"/>
            <a:ext cx="10697136" cy="757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5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ertificate of appreciation for a volunteer&#10;&#10;Description automatically generated">
            <a:extLst>
              <a:ext uri="{FF2B5EF4-FFF2-40B4-BE49-F238E27FC236}">
                <a16:creationId xmlns:a16="http://schemas.microsoft.com/office/drawing/2014/main" id="{C9B17FD3-E546-C8F3-CE99-556BBBDBF0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3336"/>
            <a:ext cx="10744200" cy="761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1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401639"/>
            <a:ext cx="9266873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2008187"/>
            <a:ext cx="9266873" cy="4786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BDD1-70E7-4F45-80D5-FC834D0CDA31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6991986"/>
            <a:ext cx="362616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C834-18A6-5647-B5C3-E710A53B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E8DDF3-FE52-1063-EE87-14E56232DB45}"/>
              </a:ext>
            </a:extLst>
          </p:cNvPr>
          <p:cNvSpPr/>
          <p:nvPr/>
        </p:nvSpPr>
        <p:spPr>
          <a:xfrm>
            <a:off x="1132114" y="3869871"/>
            <a:ext cx="84799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179219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71F3CF-24A1-B39F-AA25-C5B5159FF352}"/>
              </a:ext>
            </a:extLst>
          </p:cNvPr>
          <p:cNvSpPr/>
          <p:nvPr/>
        </p:nvSpPr>
        <p:spPr>
          <a:xfrm>
            <a:off x="446280" y="3870264"/>
            <a:ext cx="985163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34224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8" ma:contentTypeDescription="Create a new document." ma:contentTypeScope="" ma:versionID="85e59bc15378281ca36d583c779953cf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56dd06387b4a8bf4780f322bcafcc855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E85BE981-59F3-4669-ADF6-245C22F7ACE7}"/>
</file>

<file path=customXml/itemProps2.xml><?xml version="1.0" encoding="utf-8"?>
<ds:datastoreItem xmlns:ds="http://schemas.openxmlformats.org/officeDocument/2006/customXml" ds:itemID="{B47779F8-E9EC-4118-8D31-A68B2C092F4B}"/>
</file>

<file path=customXml/itemProps3.xml><?xml version="1.0" encoding="utf-8"?>
<ds:datastoreItem xmlns:ds="http://schemas.openxmlformats.org/officeDocument/2006/customXml" ds:itemID="{75BA6E68-707B-406A-BE15-E8838264469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Cory Grabow</cp:lastModifiedBy>
  <cp:revision>8</cp:revision>
  <dcterms:created xsi:type="dcterms:W3CDTF">2022-06-06T22:48:22Z</dcterms:created>
  <dcterms:modified xsi:type="dcterms:W3CDTF">2024-02-22T19:30:08Z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