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certificate with white lines and blue text&#10;&#10;Description automatically generated">
            <a:extLst>
              <a:ext uri="{FF2B5EF4-FFF2-40B4-BE49-F238E27FC236}">
                <a16:creationId xmlns:a16="http://schemas.microsoft.com/office/drawing/2014/main" id="{7B3106E2-52AE-9043-A081-02EC8E1C8F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657"/>
            <a:ext cx="7772400" cy="999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0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ertificate of appreciation&#10;&#10;Description automatically generated">
            <a:extLst>
              <a:ext uri="{FF2B5EF4-FFF2-40B4-BE49-F238E27FC236}">
                <a16:creationId xmlns:a16="http://schemas.microsoft.com/office/drawing/2014/main" id="{E4F10FCD-9B03-F310-9EF3-60F5365EB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657"/>
            <a:ext cx="7772400" cy="999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35B7-BADF-A741-BB8D-90D7E25D686B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A0A9-9694-B847-BD1C-AE609E79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6FF13-48C4-5E64-FBFC-AFF69CC31191}"/>
              </a:ext>
            </a:extLst>
          </p:cNvPr>
          <p:cNvSpPr txBox="1"/>
          <p:nvPr/>
        </p:nvSpPr>
        <p:spPr>
          <a:xfrm>
            <a:off x="250902" y="5029200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181663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7693B7-53CB-6B52-8DCC-18390D37FEAB}"/>
              </a:ext>
            </a:extLst>
          </p:cNvPr>
          <p:cNvSpPr txBox="1"/>
          <p:nvPr/>
        </p:nvSpPr>
        <p:spPr>
          <a:xfrm>
            <a:off x="250902" y="5029200"/>
            <a:ext cx="7270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323767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C66C1950-11C5-405F-8CE9-CF0A0259F4DD}"/>
</file>

<file path=customXml/itemProps2.xml><?xml version="1.0" encoding="utf-8"?>
<ds:datastoreItem xmlns:ds="http://schemas.openxmlformats.org/officeDocument/2006/customXml" ds:itemID="{B98B2596-6D3E-448B-9589-218364685B4C}"/>
</file>

<file path=customXml/itemProps3.xml><?xml version="1.0" encoding="utf-8"?>
<ds:datastoreItem xmlns:ds="http://schemas.openxmlformats.org/officeDocument/2006/customXml" ds:itemID="{4392CE5C-D7AD-4C41-BFBF-C78D170865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Cory Grabow</cp:lastModifiedBy>
  <cp:revision>5</cp:revision>
  <dcterms:created xsi:type="dcterms:W3CDTF">2022-06-06T22:45:54Z</dcterms:created>
  <dcterms:modified xsi:type="dcterms:W3CDTF">2024-02-22T19:29:02Z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