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7" r:id="rId3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napToObjects="1">
      <p:cViewPr varScale="1">
        <p:scale>
          <a:sx n="87" d="100"/>
          <a:sy n="87" d="100"/>
        </p:scale>
        <p:origin x="3280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black certificate with white lines and blue text&#10;&#10;Description automatically generated">
            <a:extLst>
              <a:ext uri="{FF2B5EF4-FFF2-40B4-BE49-F238E27FC236}">
                <a16:creationId xmlns:a16="http://schemas.microsoft.com/office/drawing/2014/main" id="{7B3106E2-52AE-9043-A081-02EC8E1C8F3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32657"/>
            <a:ext cx="7772400" cy="9993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4705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ertificate of appreciation&#10;&#10;Description automatically generated">
            <a:extLst>
              <a:ext uri="{FF2B5EF4-FFF2-40B4-BE49-F238E27FC236}">
                <a16:creationId xmlns:a16="http://schemas.microsoft.com/office/drawing/2014/main" id="{E4F10FCD-9B03-F310-9EF3-60F5365EB80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32657"/>
            <a:ext cx="7772400" cy="9993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15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C35B7-BADF-A741-BB8D-90D7E25D686B}" type="datetimeFigureOut">
              <a:rPr lang="en-US" smtClean="0"/>
              <a:t>2/22/24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EA0A9-9694-B847-BD1C-AE609E79C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267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3" r:id="rId2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986FF13-48C4-5E64-FBFC-AFF69CC31191}"/>
              </a:ext>
            </a:extLst>
          </p:cNvPr>
          <p:cNvSpPr txBox="1"/>
          <p:nvPr/>
        </p:nvSpPr>
        <p:spPr>
          <a:xfrm>
            <a:off x="250902" y="5029200"/>
            <a:ext cx="727059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spc="-150" dirty="0">
                <a:latin typeface="Roboto Condensed" pitchFamily="2" charset="0"/>
                <a:ea typeface="Roboto Condensed" pitchFamily="2" charset="0"/>
              </a:rPr>
              <a:t>Peter Pan</a:t>
            </a:r>
          </a:p>
        </p:txBody>
      </p:sp>
    </p:spTree>
    <p:extLst>
      <p:ext uri="{BB962C8B-B14F-4D97-AF65-F5344CB8AC3E}">
        <p14:creationId xmlns:p14="http://schemas.microsoft.com/office/powerpoint/2010/main" val="1816638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97693B7-53CB-6B52-8DCC-18390D37FEAB}"/>
              </a:ext>
            </a:extLst>
          </p:cNvPr>
          <p:cNvSpPr txBox="1"/>
          <p:nvPr/>
        </p:nvSpPr>
        <p:spPr>
          <a:xfrm>
            <a:off x="250902" y="5029200"/>
            <a:ext cx="727059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spc="-150" dirty="0">
                <a:latin typeface="Roboto Condensed" pitchFamily="2" charset="0"/>
                <a:ea typeface="Roboto Condensed" pitchFamily="2" charset="0"/>
              </a:rPr>
              <a:t>Peter Pan</a:t>
            </a:r>
          </a:p>
        </p:txBody>
      </p:sp>
    </p:spTree>
    <p:extLst>
      <p:ext uri="{BB962C8B-B14F-4D97-AF65-F5344CB8AC3E}">
        <p14:creationId xmlns:p14="http://schemas.microsoft.com/office/powerpoint/2010/main" val="32376789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41DB571B2A3F2438EA9F411053F828A" ma:contentTypeVersion="18" ma:contentTypeDescription="Create a new document." ma:contentTypeScope="" ma:versionID="85e59bc15378281ca36d583c779953cf">
  <xsd:schema xmlns:xsd="http://www.w3.org/2001/XMLSchema" xmlns:xs="http://www.w3.org/2001/XMLSchema" xmlns:p="http://schemas.microsoft.com/office/2006/metadata/properties" xmlns:ns2="7caf78fb-f71c-4a6f-8d9d-8e46613456e0" xmlns:ns3="48f12688-8fd6-47b2-a22c-5b60723771af" xmlns:ns4="0bfdc619-4bd5-4a26-8e37-4be4446dc23a" targetNamespace="http://schemas.microsoft.com/office/2006/metadata/properties" ma:root="true" ma:fieldsID="56dd06387b4a8bf4780f322bcafcc855" ns2:_="" ns3:_="" ns4:_="">
    <xsd:import namespace="7caf78fb-f71c-4a6f-8d9d-8e46613456e0"/>
    <xsd:import namespace="48f12688-8fd6-47b2-a22c-5b60723771af"/>
    <xsd:import namespace="0bfdc619-4bd5-4a26-8e37-4be4446dc23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af78fb-f71c-4a6f-8d9d-8e46613456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f13cef49-2953-4246-9b7f-e3d70b1cf0e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f12688-8fd6-47b2-a22c-5b60723771af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fdc619-4bd5-4a26-8e37-4be4446dc23a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d815059e-35cc-450c-a647-f5de51f7feb6}" ma:internalName="TaxCatchAll" ma:showField="CatchAllData" ma:web="48f12688-8fd6-47b2-a22c-5b60723771a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caf78fb-f71c-4a6f-8d9d-8e46613456e0">
      <Terms xmlns="http://schemas.microsoft.com/office/infopath/2007/PartnerControls"/>
    </lcf76f155ced4ddcb4097134ff3c332f>
    <TaxCatchAll xmlns="0bfdc619-4bd5-4a26-8e37-4be4446dc23a" xsi:nil="true"/>
  </documentManagement>
</p:properties>
</file>

<file path=customXml/itemProps1.xml><?xml version="1.0" encoding="utf-8"?>
<ds:datastoreItem xmlns:ds="http://schemas.openxmlformats.org/officeDocument/2006/customXml" ds:itemID="{C66C1950-11C5-405F-8CE9-CF0A0259F4DD}"/>
</file>

<file path=customXml/itemProps2.xml><?xml version="1.0" encoding="utf-8"?>
<ds:datastoreItem xmlns:ds="http://schemas.openxmlformats.org/officeDocument/2006/customXml" ds:itemID="{B98B2596-6D3E-448B-9589-218364685B4C}"/>
</file>

<file path=customXml/itemProps3.xml><?xml version="1.0" encoding="utf-8"?>
<ds:datastoreItem xmlns:ds="http://schemas.openxmlformats.org/officeDocument/2006/customXml" ds:itemID="{4392CE5C-D7AD-4C41-BFBF-C78D17086556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4</Words>
  <Application>Microsoft Macintosh PowerPoint</Application>
  <PresentationFormat>Custom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Roboto Condensed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Cory</dc:creator>
  <cp:lastModifiedBy>Cory Grabow</cp:lastModifiedBy>
  <cp:revision>5</cp:revision>
  <dcterms:created xsi:type="dcterms:W3CDTF">2022-06-06T22:45:54Z</dcterms:created>
  <dcterms:modified xsi:type="dcterms:W3CDTF">2024-02-22T19:29:02Z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0x010100741DB571B2A3F2438EA9F411053F828A</vt:lpwstr>
  </property>
</Properties>
</file>