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10058400" cy="15544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BF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12"/>
    <p:restoredTop sz="94694"/>
  </p:normalViewPr>
  <p:slideViewPr>
    <p:cSldViewPr snapToGrid="0" snapToObjects="1">
      <p:cViewPr varScale="1">
        <p:scale>
          <a:sx n="53" d="100"/>
          <a:sy n="53" d="100"/>
        </p:scale>
        <p:origin x="276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DCFD02-6D21-6B42-A6C0-170095467AF6}" type="datetimeFigureOut">
              <a:rPr lang="en-US" smtClean="0"/>
              <a:t>7/31/23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30463" y="1143000"/>
            <a:ext cx="19970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D58F57-3BD0-964E-BB1D-BE7F042A5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329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6395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4669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520606A-0101-7B01-D651-4740F0B97BA8}"/>
              </a:ext>
            </a:extLst>
          </p:cNvPr>
          <p:cNvSpPr txBox="1"/>
          <p:nvPr/>
        </p:nvSpPr>
        <p:spPr>
          <a:xfrm>
            <a:off x="695324" y="11296650"/>
            <a:ext cx="86010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Roboto Medium" panose="02000000000000000000" pitchFamily="2" charset="0"/>
                <a:ea typeface="Roboto Medium" panose="02000000000000000000" pitchFamily="2" charset="0"/>
              </a:rPr>
              <a:t>Add your text here…</a:t>
            </a:r>
          </a:p>
          <a:p>
            <a:endParaRPr lang="en-US" dirty="0">
              <a:latin typeface="Roboto Medium" panose="02000000000000000000" pitchFamily="2" charset="0"/>
              <a:ea typeface="Roboto Medium" panose="02000000000000000000" pitchFamily="2" charset="0"/>
            </a:endParaRPr>
          </a:p>
          <a:p>
            <a:r>
              <a:rPr lang="en-US" dirty="0">
                <a:latin typeface="Roboto Medium" panose="02000000000000000000" pitchFamily="2" charset="0"/>
                <a:ea typeface="Roboto Medium" panose="02000000000000000000" pitchFamily="2" charset="0"/>
              </a:rPr>
              <a:t>Aenean sed ligula a libero </a:t>
            </a:r>
            <a:r>
              <a:rPr lang="en-US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tincidunt</a:t>
            </a:r>
            <a:r>
              <a:rPr lang="en-US" dirty="0">
                <a:latin typeface="Roboto Medium" panose="02000000000000000000" pitchFamily="2" charset="0"/>
                <a:ea typeface="Roboto Medium" panose="02000000000000000000" pitchFamily="2" charset="0"/>
              </a:rPr>
              <a:t> </a:t>
            </a:r>
            <a:r>
              <a:rPr lang="en-US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tristique</a:t>
            </a:r>
            <a:r>
              <a:rPr lang="en-US" dirty="0">
                <a:latin typeface="Roboto Medium" panose="02000000000000000000" pitchFamily="2" charset="0"/>
                <a:ea typeface="Roboto Medium" panose="02000000000000000000" pitchFamily="2" charset="0"/>
              </a:rPr>
              <a:t> sed </a:t>
            </a:r>
            <a:r>
              <a:rPr lang="en-US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eget</a:t>
            </a:r>
            <a:r>
              <a:rPr lang="en-US" dirty="0">
                <a:latin typeface="Roboto Medium" panose="02000000000000000000" pitchFamily="2" charset="0"/>
                <a:ea typeface="Roboto Medium" panose="02000000000000000000" pitchFamily="2" charset="0"/>
              </a:rPr>
              <a:t> </a:t>
            </a:r>
            <a:r>
              <a:rPr lang="en-US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erat</a:t>
            </a:r>
            <a:r>
              <a:rPr lang="en-US" dirty="0">
                <a:latin typeface="Roboto Medium" panose="02000000000000000000" pitchFamily="2" charset="0"/>
                <a:ea typeface="Roboto Medium" panose="02000000000000000000" pitchFamily="2" charset="0"/>
              </a:rPr>
              <a:t>. Maecenas </a:t>
            </a:r>
            <a:r>
              <a:rPr lang="en-US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venenatis</a:t>
            </a:r>
            <a:r>
              <a:rPr lang="en-US" dirty="0">
                <a:latin typeface="Roboto Medium" panose="02000000000000000000" pitchFamily="2" charset="0"/>
                <a:ea typeface="Roboto Medium" panose="02000000000000000000" pitchFamily="2" charset="0"/>
              </a:rPr>
              <a:t> sit </a:t>
            </a:r>
            <a:r>
              <a:rPr lang="en-US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amet</a:t>
            </a:r>
            <a:r>
              <a:rPr lang="en-US" dirty="0">
                <a:latin typeface="Roboto Medium" panose="02000000000000000000" pitchFamily="2" charset="0"/>
                <a:ea typeface="Roboto Medium" panose="02000000000000000000" pitchFamily="2" charset="0"/>
              </a:rPr>
              <a:t> </a:t>
            </a:r>
            <a:r>
              <a:rPr lang="en-US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odio</a:t>
            </a:r>
            <a:r>
              <a:rPr lang="en-US" dirty="0">
                <a:latin typeface="Roboto Medium" panose="02000000000000000000" pitchFamily="2" charset="0"/>
                <a:ea typeface="Roboto Medium" panose="02000000000000000000" pitchFamily="2" charset="0"/>
              </a:rPr>
              <a:t> id </a:t>
            </a:r>
            <a:r>
              <a:rPr lang="en-US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congue</a:t>
            </a:r>
            <a:r>
              <a:rPr lang="en-US" dirty="0">
                <a:latin typeface="Roboto Medium" panose="02000000000000000000" pitchFamily="2" charset="0"/>
                <a:ea typeface="Roboto Medium" panose="02000000000000000000" pitchFamily="2" charset="0"/>
              </a:rPr>
              <a:t>. </a:t>
            </a:r>
            <a:r>
              <a:rPr lang="en-US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Aliquam</a:t>
            </a:r>
            <a:r>
              <a:rPr lang="en-US" dirty="0">
                <a:latin typeface="Roboto Medium" panose="02000000000000000000" pitchFamily="2" charset="0"/>
                <a:ea typeface="Roboto Medium" panose="02000000000000000000" pitchFamily="2" charset="0"/>
              </a:rPr>
              <a:t> sed </a:t>
            </a:r>
            <a:r>
              <a:rPr lang="en-US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dapibus</a:t>
            </a:r>
            <a:r>
              <a:rPr lang="en-US" dirty="0">
                <a:latin typeface="Roboto Medium" panose="02000000000000000000" pitchFamily="2" charset="0"/>
                <a:ea typeface="Roboto Medium" panose="02000000000000000000" pitchFamily="2" charset="0"/>
              </a:rPr>
              <a:t> sem.</a:t>
            </a:r>
          </a:p>
        </p:txBody>
      </p:sp>
    </p:spTree>
    <p:extLst>
      <p:ext uri="{BB962C8B-B14F-4D97-AF65-F5344CB8AC3E}">
        <p14:creationId xmlns:p14="http://schemas.microsoft.com/office/powerpoint/2010/main" val="1458496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520606A-0101-7B01-D651-4740F0B97BA8}"/>
              </a:ext>
            </a:extLst>
          </p:cNvPr>
          <p:cNvSpPr txBox="1"/>
          <p:nvPr/>
        </p:nvSpPr>
        <p:spPr>
          <a:xfrm>
            <a:off x="695324" y="11296650"/>
            <a:ext cx="86010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Roboto Medium" panose="02000000000000000000" pitchFamily="2" charset="0"/>
                <a:ea typeface="Roboto Medium" panose="02000000000000000000" pitchFamily="2" charset="0"/>
              </a:rPr>
              <a:t>Add your text here…</a:t>
            </a:r>
          </a:p>
          <a:p>
            <a:endParaRPr lang="en-US" dirty="0">
              <a:latin typeface="Roboto Medium" panose="02000000000000000000" pitchFamily="2" charset="0"/>
              <a:ea typeface="Roboto Medium" panose="02000000000000000000" pitchFamily="2" charset="0"/>
            </a:endParaRPr>
          </a:p>
          <a:p>
            <a:r>
              <a:rPr lang="en-US" dirty="0">
                <a:latin typeface="Roboto Medium" panose="02000000000000000000" pitchFamily="2" charset="0"/>
                <a:ea typeface="Roboto Medium" panose="02000000000000000000" pitchFamily="2" charset="0"/>
              </a:rPr>
              <a:t>Aenean sed ligula a libero </a:t>
            </a:r>
            <a:r>
              <a:rPr lang="en-US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tincidunt</a:t>
            </a:r>
            <a:r>
              <a:rPr lang="en-US" dirty="0">
                <a:latin typeface="Roboto Medium" panose="02000000000000000000" pitchFamily="2" charset="0"/>
                <a:ea typeface="Roboto Medium" panose="02000000000000000000" pitchFamily="2" charset="0"/>
              </a:rPr>
              <a:t> </a:t>
            </a:r>
            <a:r>
              <a:rPr lang="en-US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tristique</a:t>
            </a:r>
            <a:r>
              <a:rPr lang="en-US" dirty="0">
                <a:latin typeface="Roboto Medium" panose="02000000000000000000" pitchFamily="2" charset="0"/>
                <a:ea typeface="Roboto Medium" panose="02000000000000000000" pitchFamily="2" charset="0"/>
              </a:rPr>
              <a:t> sed </a:t>
            </a:r>
            <a:r>
              <a:rPr lang="en-US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eget</a:t>
            </a:r>
            <a:r>
              <a:rPr lang="en-US" dirty="0">
                <a:latin typeface="Roboto Medium" panose="02000000000000000000" pitchFamily="2" charset="0"/>
                <a:ea typeface="Roboto Medium" panose="02000000000000000000" pitchFamily="2" charset="0"/>
              </a:rPr>
              <a:t> </a:t>
            </a:r>
            <a:r>
              <a:rPr lang="en-US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erat</a:t>
            </a:r>
            <a:r>
              <a:rPr lang="en-US" dirty="0">
                <a:latin typeface="Roboto Medium" panose="02000000000000000000" pitchFamily="2" charset="0"/>
                <a:ea typeface="Roboto Medium" panose="02000000000000000000" pitchFamily="2" charset="0"/>
              </a:rPr>
              <a:t>. Maecenas </a:t>
            </a:r>
            <a:r>
              <a:rPr lang="en-US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venenatis</a:t>
            </a:r>
            <a:r>
              <a:rPr lang="en-US" dirty="0">
                <a:latin typeface="Roboto Medium" panose="02000000000000000000" pitchFamily="2" charset="0"/>
                <a:ea typeface="Roboto Medium" panose="02000000000000000000" pitchFamily="2" charset="0"/>
              </a:rPr>
              <a:t> sit </a:t>
            </a:r>
            <a:r>
              <a:rPr lang="en-US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amet</a:t>
            </a:r>
            <a:r>
              <a:rPr lang="en-US" dirty="0">
                <a:latin typeface="Roboto Medium" panose="02000000000000000000" pitchFamily="2" charset="0"/>
                <a:ea typeface="Roboto Medium" panose="02000000000000000000" pitchFamily="2" charset="0"/>
              </a:rPr>
              <a:t> </a:t>
            </a:r>
            <a:r>
              <a:rPr lang="en-US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odio</a:t>
            </a:r>
            <a:r>
              <a:rPr lang="en-US" dirty="0">
                <a:latin typeface="Roboto Medium" panose="02000000000000000000" pitchFamily="2" charset="0"/>
                <a:ea typeface="Roboto Medium" panose="02000000000000000000" pitchFamily="2" charset="0"/>
              </a:rPr>
              <a:t> id </a:t>
            </a:r>
            <a:r>
              <a:rPr lang="en-US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congue</a:t>
            </a:r>
            <a:r>
              <a:rPr lang="en-US" dirty="0">
                <a:latin typeface="Roboto Medium" panose="02000000000000000000" pitchFamily="2" charset="0"/>
                <a:ea typeface="Roboto Medium" panose="02000000000000000000" pitchFamily="2" charset="0"/>
              </a:rPr>
              <a:t>. </a:t>
            </a:r>
            <a:r>
              <a:rPr lang="en-US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Aliquam</a:t>
            </a:r>
            <a:r>
              <a:rPr lang="en-US" dirty="0">
                <a:latin typeface="Roboto Medium" panose="02000000000000000000" pitchFamily="2" charset="0"/>
                <a:ea typeface="Roboto Medium" panose="02000000000000000000" pitchFamily="2" charset="0"/>
              </a:rPr>
              <a:t> sed </a:t>
            </a:r>
            <a:r>
              <a:rPr lang="en-US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dapibus</a:t>
            </a:r>
            <a:r>
              <a:rPr lang="en-US" dirty="0">
                <a:latin typeface="Roboto Medium" panose="02000000000000000000" pitchFamily="2" charset="0"/>
                <a:ea typeface="Roboto Medium" panose="02000000000000000000" pitchFamily="2" charset="0"/>
              </a:rPr>
              <a:t> sem.</a:t>
            </a:r>
          </a:p>
        </p:txBody>
      </p:sp>
    </p:spTree>
    <p:extLst>
      <p:ext uri="{BB962C8B-B14F-4D97-AF65-F5344CB8AC3E}">
        <p14:creationId xmlns:p14="http://schemas.microsoft.com/office/powerpoint/2010/main" val="16312966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1DB571B2A3F2438EA9F411053F828A" ma:contentTypeVersion="17" ma:contentTypeDescription="Create a new document." ma:contentTypeScope="" ma:versionID="e04f09100b35e8d59e88f26a1a186c5b">
  <xsd:schema xmlns:xsd="http://www.w3.org/2001/XMLSchema" xmlns:xs="http://www.w3.org/2001/XMLSchema" xmlns:p="http://schemas.microsoft.com/office/2006/metadata/properties" xmlns:ns2="7caf78fb-f71c-4a6f-8d9d-8e46613456e0" xmlns:ns3="48f12688-8fd6-47b2-a22c-5b60723771af" xmlns:ns4="0bfdc619-4bd5-4a26-8e37-4be4446dc23a" targetNamespace="http://schemas.microsoft.com/office/2006/metadata/properties" ma:root="true" ma:fieldsID="f132e463fbc4a4517d78fbc16feed1a2" ns2:_="" ns3:_="" ns4:_="">
    <xsd:import namespace="7caf78fb-f71c-4a6f-8d9d-8e46613456e0"/>
    <xsd:import namespace="48f12688-8fd6-47b2-a22c-5b60723771af"/>
    <xsd:import namespace="0bfdc619-4bd5-4a26-8e37-4be4446dc2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af78fb-f71c-4a6f-8d9d-8e46613456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13cef49-2953-4246-9b7f-e3d70b1cf0e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f12688-8fd6-47b2-a22c-5b60723771a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fdc619-4bd5-4a26-8e37-4be4446dc23a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d815059e-35cc-450c-a647-f5de51f7feb6}" ma:internalName="TaxCatchAll" ma:showField="CatchAllData" ma:web="48f12688-8fd6-47b2-a22c-5b60723771a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caf78fb-f71c-4a6f-8d9d-8e46613456e0">
      <Terms xmlns="http://schemas.microsoft.com/office/infopath/2007/PartnerControls"/>
    </lcf76f155ced4ddcb4097134ff3c332f>
    <TaxCatchAll xmlns="0bfdc619-4bd5-4a26-8e37-4be4446dc23a" xsi:nil="true"/>
  </documentManagement>
</p:properties>
</file>

<file path=customXml/itemProps1.xml><?xml version="1.0" encoding="utf-8"?>
<ds:datastoreItem xmlns:ds="http://schemas.openxmlformats.org/officeDocument/2006/customXml" ds:itemID="{29751195-360D-4121-9584-4880F8223FD1}"/>
</file>

<file path=customXml/itemProps2.xml><?xml version="1.0" encoding="utf-8"?>
<ds:datastoreItem xmlns:ds="http://schemas.openxmlformats.org/officeDocument/2006/customXml" ds:itemID="{4F8442EF-9F3D-40EE-AA10-5B30027B52BA}"/>
</file>

<file path=customXml/itemProps3.xml><?xml version="1.0" encoding="utf-8"?>
<ds:datastoreItem xmlns:ds="http://schemas.openxmlformats.org/officeDocument/2006/customXml" ds:itemID="{380331D4-FE58-490A-A8D5-A78678394F64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58</Words>
  <Application>Microsoft Macintosh PowerPoint</Application>
  <PresentationFormat>Custom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Roboto Medium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Kraynik</dc:creator>
  <cp:lastModifiedBy>Jeff Kraynik</cp:lastModifiedBy>
  <cp:revision>10</cp:revision>
  <dcterms:created xsi:type="dcterms:W3CDTF">2022-05-31T18:32:21Z</dcterms:created>
  <dcterms:modified xsi:type="dcterms:W3CDTF">2023-07-31T19:46:15Z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0x010100741DB571B2A3F2438EA9F411053F828A</vt:lpwstr>
  </property>
</Properties>
</file>