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1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695324" y="112966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695324" y="112966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54482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695324" y="112966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31320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7" ma:contentTypeDescription="Create a new document." ma:contentTypeScope="" ma:versionID="e04f09100b35e8d59e88f26a1a186c5b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f132e463fbc4a4517d78fbc16feed1a2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FB5A0198-6CD6-4B77-9FF5-E71CFA4A624E}"/>
</file>

<file path=customXml/itemProps2.xml><?xml version="1.0" encoding="utf-8"?>
<ds:datastoreItem xmlns:ds="http://schemas.openxmlformats.org/officeDocument/2006/customXml" ds:itemID="{DB52A212-0EE3-413A-9F19-B85668D878F8}"/>
</file>

<file path=customXml/itemProps3.xml><?xml version="1.0" encoding="utf-8"?>
<ds:datastoreItem xmlns:ds="http://schemas.openxmlformats.org/officeDocument/2006/customXml" ds:itemID="{1E0388BB-7877-45A7-9176-DCA8CB4FFE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87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9</cp:revision>
  <dcterms:created xsi:type="dcterms:W3CDTF">2022-05-31T18:32:21Z</dcterms:created>
  <dcterms:modified xsi:type="dcterms:W3CDTF">2023-07-31T19:43:36Z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