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7"/>
    <p:restoredTop sz="94694"/>
  </p:normalViewPr>
  <p:slideViewPr>
    <p:cSldViewPr snapToGrid="0" snapToObjects="1">
      <p:cViewPr varScale="1">
        <p:scale>
          <a:sx n="44" d="100"/>
          <a:sy n="44" d="100"/>
        </p:scale>
        <p:origin x="34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FD02-6D21-6B42-A6C0-170095467AF6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143000"/>
            <a:ext cx="1997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58F57-3BD0-964E-BB1D-BE7F042A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2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639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466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20606A-0101-7B01-D651-4740F0B97BA8}"/>
              </a:ext>
            </a:extLst>
          </p:cNvPr>
          <p:cNvSpPr txBox="1"/>
          <p:nvPr/>
        </p:nvSpPr>
        <p:spPr>
          <a:xfrm>
            <a:off x="2295524" y="10877550"/>
            <a:ext cx="54673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Add your text here…</a:t>
            </a:r>
          </a:p>
          <a:p>
            <a:endParaRPr lang="en-US" dirty="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Aenean sed ligula a libero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tincidunt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tristique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eget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erat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. Maecenas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venenatis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sit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amet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odio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id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congue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.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Aliquam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dapibus</a:t>
            </a: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 sem.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0D7696-CCAC-3229-AA18-CFA45158CB4D}"/>
              </a:ext>
            </a:extLst>
          </p:cNvPr>
          <p:cNvSpPr txBox="1"/>
          <p:nvPr/>
        </p:nvSpPr>
        <p:spPr>
          <a:xfrm>
            <a:off x="2295523" y="6057900"/>
            <a:ext cx="5467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oboto Medium" panose="02000000000000000000" pitchFamily="2" charset="0"/>
                <a:ea typeface="Roboto Medium" panose="02000000000000000000" pitchFamily="2" charset="0"/>
              </a:rPr>
              <a:t>JOIN OUR TEAM TO: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53B60F-0170-2792-9B66-D758FD470A09}"/>
              </a:ext>
            </a:extLst>
          </p:cNvPr>
          <p:cNvSpPr txBox="1"/>
          <p:nvPr/>
        </p:nvSpPr>
        <p:spPr>
          <a:xfrm>
            <a:off x="2105023" y="6724590"/>
            <a:ext cx="5934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Roboto Medium" panose="02000000000000000000" pitchFamily="2" charset="0"/>
                <a:ea typeface="Roboto Medium" panose="02000000000000000000" pitchFamily="2" charset="0"/>
              </a:rPr>
              <a:t>Discover what this energy-inspired season has in store and brainstorm challenge solutions.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2DB106-9C19-97D2-30E5-550CB3D5DB4A}"/>
              </a:ext>
            </a:extLst>
          </p:cNvPr>
          <p:cNvSpPr txBox="1"/>
          <p:nvPr/>
        </p:nvSpPr>
        <p:spPr>
          <a:xfrm>
            <a:off x="2105023" y="7505640"/>
            <a:ext cx="5934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Roboto Medium" panose="02000000000000000000" pitchFamily="2" charset="0"/>
                <a:ea typeface="Roboto Medium" panose="02000000000000000000" pitchFamily="2" charset="0"/>
              </a:rPr>
              <a:t>Work as a team to design and build a robot.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ED68E8-3788-2CED-20FB-79849D995833}"/>
              </a:ext>
            </a:extLst>
          </p:cNvPr>
          <p:cNvSpPr txBox="1"/>
          <p:nvPr/>
        </p:nvSpPr>
        <p:spPr>
          <a:xfrm>
            <a:off x="2105023" y="7981890"/>
            <a:ext cx="5467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Roboto Medium" panose="02000000000000000000" pitchFamily="2" charset="0"/>
                <a:ea typeface="Roboto Medium" panose="02000000000000000000" pitchFamily="2" charset="0"/>
              </a:rPr>
              <a:t>Excel at outreach, marketing, fundraising, team building, and more!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5905D8-43CC-72E5-6466-7552784341C2}"/>
              </a:ext>
            </a:extLst>
          </p:cNvPr>
          <p:cNvSpPr txBox="1"/>
          <p:nvPr/>
        </p:nvSpPr>
        <p:spPr>
          <a:xfrm>
            <a:off x="2105023" y="8781990"/>
            <a:ext cx="5934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Roboto Medium" panose="02000000000000000000" pitchFamily="2" charset="0"/>
                <a:ea typeface="Roboto Medium" panose="02000000000000000000" pitchFamily="2" charset="0"/>
              </a:rPr>
              <a:t>Compete at events, on the playing field and for awards.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19B7AA-D23A-F425-3A39-E119CF74949E}"/>
              </a:ext>
            </a:extLst>
          </p:cNvPr>
          <p:cNvSpPr txBox="1"/>
          <p:nvPr/>
        </p:nvSpPr>
        <p:spPr>
          <a:xfrm>
            <a:off x="2105023" y="9258240"/>
            <a:ext cx="5934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Roboto Medium" panose="02000000000000000000" pitchFamily="2" charset="0"/>
                <a:ea typeface="Roboto Medium" panose="02000000000000000000" pitchFamily="2" charset="0"/>
              </a:rPr>
              <a:t>Tap into education and career discovery opportunities and scholarship and career connections.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8E90E7-E5AF-8F2C-8369-9AC8DB4A084A}"/>
              </a:ext>
            </a:extLst>
          </p:cNvPr>
          <p:cNvSpPr txBox="1"/>
          <p:nvPr/>
        </p:nvSpPr>
        <p:spPr>
          <a:xfrm>
            <a:off x="1555338" y="10160204"/>
            <a:ext cx="69477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solidFill>
                  <a:srgbClr val="68BFDD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Innovation can’t wait! Join our team today.</a:t>
            </a:r>
          </a:p>
        </p:txBody>
      </p:sp>
    </p:spTree>
    <p:extLst>
      <p:ext uri="{BB962C8B-B14F-4D97-AF65-F5344CB8AC3E}">
        <p14:creationId xmlns:p14="http://schemas.microsoft.com/office/powerpoint/2010/main" val="145849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6" ma:contentTypeDescription="Create a new document." ma:contentTypeScope="" ma:versionID="ac914b1222a4ed93fafe9991b1c4264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e6d53baa20b1de17a31475ccab4881ce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5C8BA10D-4C7D-4E85-A20C-222525C704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D86BD8-4A16-4F6D-9A5F-2962FE1465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af78fb-f71c-4a6f-8d9d-8e46613456e0"/>
    <ds:schemaRef ds:uri="48f12688-8fd6-47b2-a22c-5b60723771af"/>
    <ds:schemaRef ds:uri="0bfdc619-4bd5-4a26-8e37-4be4446dc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49FC7F-C2A8-4676-A9CA-92CCE4A82C8E}">
  <ds:schemaRefs>
    <ds:schemaRef ds:uri="http://schemas.microsoft.com/office/2006/metadata/properties"/>
    <ds:schemaRef ds:uri="http://schemas.microsoft.com/office/infopath/2007/PartnerControls"/>
    <ds:schemaRef ds:uri="7caf78fb-f71c-4a6f-8d9d-8e46613456e0"/>
    <ds:schemaRef ds:uri="0bfdc619-4bd5-4a26-8e37-4be4446dc23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106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Kraynik</dc:creator>
  <cp:lastModifiedBy>Marian Murphy</cp:lastModifiedBy>
  <cp:revision>8</cp:revision>
  <dcterms:created xsi:type="dcterms:W3CDTF">2022-05-31T18:32:21Z</dcterms:created>
  <dcterms:modified xsi:type="dcterms:W3CDTF">2022-06-22T20:40:56Z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