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1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6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7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1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2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7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9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2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6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505210" y="7095353"/>
            <a:ext cx="66878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6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6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F6E1558A-3E9C-433D-86EF-6FE48B599983}"/>
</file>

<file path=customXml/itemProps2.xml><?xml version="1.0" encoding="utf-8"?>
<ds:datastoreItem xmlns:ds="http://schemas.openxmlformats.org/officeDocument/2006/customXml" ds:itemID="{956E4630-6CCE-4B96-A108-82128B3660F0}"/>
</file>

<file path=customXml/itemProps3.xml><?xml version="1.0" encoding="utf-8"?>
<ds:datastoreItem xmlns:ds="http://schemas.openxmlformats.org/officeDocument/2006/customXml" ds:itemID="{0667E96D-00FA-4622-B5C5-08D884C16A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11</cp:revision>
  <dcterms:created xsi:type="dcterms:W3CDTF">2022-05-31T18:32:21Z</dcterms:created>
  <dcterms:modified xsi:type="dcterms:W3CDTF">2023-07-31T19:44:07Z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