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7"/>
    <p:restoredTop sz="94694"/>
  </p:normalViewPr>
  <p:slideViewPr>
    <p:cSldViewPr snapToGrid="0" snapToObjects="1">
      <p:cViewPr>
        <p:scale>
          <a:sx n="50" d="100"/>
          <a:sy n="50" d="100"/>
        </p:scale>
        <p:origin x="324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3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66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2295525" y="9709150"/>
            <a:ext cx="5467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pPr algn="ctr"/>
            <a:endParaRPr lang="en-US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ctr"/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1770460" y="9480550"/>
            <a:ext cx="65174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pPr algn="ctr"/>
            <a:endParaRPr lang="en-US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ctr"/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sem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, et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tellus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Phasellus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lacinia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nisl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arcu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feugiat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9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DBB9FEFE-37B6-401F-B606-C4E55862B8EF}"/>
</file>

<file path=customXml/itemProps2.xml><?xml version="1.0" encoding="utf-8"?>
<ds:datastoreItem xmlns:ds="http://schemas.openxmlformats.org/officeDocument/2006/customXml" ds:itemID="{036DDE09-F3C6-4793-A932-DAF2AD1B10D4}"/>
</file>

<file path=customXml/itemProps3.xml><?xml version="1.0" encoding="utf-8"?>
<ds:datastoreItem xmlns:ds="http://schemas.openxmlformats.org/officeDocument/2006/customXml" ds:itemID="{B5418A6D-10D6-4CAC-9BC1-66DE20260A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8</cp:revision>
  <dcterms:created xsi:type="dcterms:W3CDTF">2022-05-31T18:32:21Z</dcterms:created>
  <dcterms:modified xsi:type="dcterms:W3CDTF">2023-05-11T02:26:20Z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