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/>
    <p:restoredTop sz="94694"/>
  </p:normalViewPr>
  <p:slideViewPr>
    <p:cSldViewPr snapToGrid="0" snapToObjects="1">
      <p:cViewPr>
        <p:scale>
          <a:sx n="100" d="100"/>
          <a:sy n="100" d="100"/>
        </p:scale>
        <p:origin x="24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7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5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90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8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4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3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7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2117351" y="6238314"/>
            <a:ext cx="35376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pPr algn="ctr"/>
            <a:endParaRPr lang="en-US" sz="11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ctr"/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1551872" y="6167554"/>
            <a:ext cx="466865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pPr algn="ctr"/>
            <a:endParaRPr lang="en-US" sz="11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ctr"/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sem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, et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tellus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Phasellus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lacinia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nisl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arcu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feugiat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9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48586EF8-8BAC-4038-B833-7625E0395CA9}"/>
</file>

<file path=customXml/itemProps2.xml><?xml version="1.0" encoding="utf-8"?>
<ds:datastoreItem xmlns:ds="http://schemas.openxmlformats.org/officeDocument/2006/customXml" ds:itemID="{9863EFC7-4D4F-46C6-AE70-5041BB0C4398}"/>
</file>

<file path=customXml/itemProps3.xml><?xml version="1.0" encoding="utf-8"?>
<ds:datastoreItem xmlns:ds="http://schemas.openxmlformats.org/officeDocument/2006/customXml" ds:itemID="{5C741866-0025-4007-848C-342001A809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71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9</cp:revision>
  <dcterms:created xsi:type="dcterms:W3CDTF">2022-05-31T18:32:21Z</dcterms:created>
  <dcterms:modified xsi:type="dcterms:W3CDTF">2023-05-11T02:28:12Z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